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444749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75"/>
              </a:lnSpc>
            </a:pPr>
            <a:fld id="{81D60167-4931-47E6-BA6A-407CBD079E47}" type="slidenum">
              <a:rPr dirty="0" spc="6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444749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75"/>
              </a:lnSpc>
            </a:pPr>
            <a:fld id="{81D60167-4931-47E6-BA6A-407CBD079E47}" type="slidenum">
              <a:rPr dirty="0" spc="6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444749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75"/>
              </a:lnSpc>
            </a:pPr>
            <a:fld id="{81D60167-4931-47E6-BA6A-407CBD079E47}" type="slidenum">
              <a:rPr dirty="0" spc="65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444749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75"/>
              </a:lnSpc>
            </a:pPr>
            <a:fld id="{81D60167-4931-47E6-BA6A-407CBD079E47}" type="slidenum">
              <a:rPr dirty="0" spc="65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168" y="0"/>
            <a:ext cx="10683443" cy="52706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5173116"/>
            <a:ext cx="10692130" cy="195580"/>
          </a:xfrm>
          <a:custGeom>
            <a:avLst/>
            <a:gdLst/>
            <a:ahLst/>
            <a:cxnLst/>
            <a:rect l="l" t="t" r="r" b="b"/>
            <a:pathLst>
              <a:path w="10692130" h="195579">
                <a:moveTo>
                  <a:pt x="0" y="195084"/>
                </a:moveTo>
                <a:lnTo>
                  <a:pt x="10692003" y="195084"/>
                </a:lnTo>
                <a:lnTo>
                  <a:pt x="10692003" y="0"/>
                </a:lnTo>
                <a:lnTo>
                  <a:pt x="0" y="0"/>
                </a:lnTo>
                <a:lnTo>
                  <a:pt x="0" y="195084"/>
                </a:lnTo>
                <a:close/>
              </a:path>
            </a:pathLst>
          </a:custGeom>
          <a:solidFill>
            <a:srgbClr val="A6A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0" y="5368201"/>
            <a:ext cx="10692130" cy="2192020"/>
          </a:xfrm>
          <a:custGeom>
            <a:avLst/>
            <a:gdLst/>
            <a:ahLst/>
            <a:cxnLst/>
            <a:rect l="l" t="t" r="r" b="b"/>
            <a:pathLst>
              <a:path w="10692130" h="2192020">
                <a:moveTo>
                  <a:pt x="0" y="2191804"/>
                </a:moveTo>
                <a:lnTo>
                  <a:pt x="10692003" y="2191804"/>
                </a:lnTo>
                <a:lnTo>
                  <a:pt x="10692003" y="0"/>
                </a:lnTo>
                <a:lnTo>
                  <a:pt x="0" y="0"/>
                </a:lnTo>
                <a:lnTo>
                  <a:pt x="0" y="2191804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444749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75"/>
              </a:lnSpc>
            </a:pPr>
            <a:fld id="{81D60167-4931-47E6-BA6A-407CBD079E47}" type="slidenum">
              <a:rPr dirty="0" spc="6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63" y="801954"/>
            <a:ext cx="802005" cy="6755765"/>
          </a:xfrm>
          <a:custGeom>
            <a:avLst/>
            <a:gdLst/>
            <a:ahLst/>
            <a:cxnLst/>
            <a:rect l="l" t="t" r="r" b="b"/>
            <a:pathLst>
              <a:path w="802005" h="6755765">
                <a:moveTo>
                  <a:pt x="0" y="6755320"/>
                </a:moveTo>
                <a:lnTo>
                  <a:pt x="801954" y="6755320"/>
                </a:lnTo>
                <a:lnTo>
                  <a:pt x="801954" y="0"/>
                </a:lnTo>
                <a:lnTo>
                  <a:pt x="0" y="0"/>
                </a:lnTo>
                <a:lnTo>
                  <a:pt x="0" y="675532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168" y="12"/>
            <a:ext cx="10683875" cy="802005"/>
          </a:xfrm>
          <a:custGeom>
            <a:avLst/>
            <a:gdLst/>
            <a:ahLst/>
            <a:cxnLst/>
            <a:rect l="l" t="t" r="r" b="b"/>
            <a:pathLst>
              <a:path w="10683875" h="802005">
                <a:moveTo>
                  <a:pt x="0" y="801941"/>
                </a:moveTo>
                <a:lnTo>
                  <a:pt x="10683443" y="801941"/>
                </a:lnTo>
                <a:lnTo>
                  <a:pt x="10683443" y="0"/>
                </a:lnTo>
                <a:lnTo>
                  <a:pt x="0" y="0"/>
                </a:lnTo>
                <a:lnTo>
                  <a:pt x="0" y="801941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7212" y="195545"/>
            <a:ext cx="8678974" cy="415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51534" y="2313767"/>
            <a:ext cx="7590330" cy="3432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21403" y="7109800"/>
            <a:ext cx="172720" cy="22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444749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75"/>
              </a:lnSpc>
            </a:pPr>
            <a:fld id="{81D60167-4931-47E6-BA6A-407CBD079E47}" type="slidenum">
              <a:rPr dirty="0" spc="6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info@okan.su" TargetMode="External"/><Relationship Id="rId3" Type="http://schemas.openxmlformats.org/officeDocument/2006/relationships/hyperlink" Target="http://www.okan.su/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4031" y="5839362"/>
            <a:ext cx="6026150" cy="8928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005840" marR="5080" indent="-993775">
              <a:lnSpc>
                <a:spcPts val="3529"/>
              </a:lnSpc>
            </a:pPr>
            <a:r>
              <a:rPr dirty="0" sz="2950" spc="-20">
                <a:solidFill>
                  <a:srgbClr val="FFFFFF"/>
                </a:solidFill>
                <a:latin typeface="Arial"/>
                <a:cs typeface="Arial"/>
              </a:rPr>
              <a:t>ИНЖИНИРИНГОВАЯ </a:t>
            </a:r>
            <a:r>
              <a:rPr dirty="0" sz="2950" spc="20">
                <a:solidFill>
                  <a:srgbClr val="FFFFFF"/>
                </a:solidFill>
                <a:latin typeface="Arial"/>
                <a:cs typeface="Arial"/>
              </a:rPr>
              <a:t>КОМПАНИЯ  </a:t>
            </a:r>
            <a:r>
              <a:rPr dirty="0" sz="2950" spc="25">
                <a:solidFill>
                  <a:srgbClr val="FFFFFF"/>
                </a:solidFill>
                <a:latin typeface="Arial"/>
                <a:cs typeface="Arial"/>
              </a:rPr>
              <a:t>НОВОГО</a:t>
            </a:r>
            <a:r>
              <a:rPr dirty="0" sz="295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950" spc="5">
                <a:solidFill>
                  <a:srgbClr val="FFFFFF"/>
                </a:solidFill>
                <a:latin typeface="Arial"/>
                <a:cs typeface="Arial"/>
              </a:rPr>
              <a:t>ПОКОЛЕНИЯ</a:t>
            </a:r>
            <a:endParaRPr sz="29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25685" y="2550969"/>
            <a:ext cx="1067435" cy="941069"/>
          </a:xfrm>
          <a:custGeom>
            <a:avLst/>
            <a:gdLst/>
            <a:ahLst/>
            <a:cxnLst/>
            <a:rect l="l" t="t" r="r" b="b"/>
            <a:pathLst>
              <a:path w="1067435" h="941070">
                <a:moveTo>
                  <a:pt x="448931" y="502577"/>
                </a:moveTo>
                <a:lnTo>
                  <a:pt x="287350" y="502577"/>
                </a:lnTo>
                <a:lnTo>
                  <a:pt x="897153" y="940549"/>
                </a:lnTo>
                <a:lnTo>
                  <a:pt x="1067295" y="940892"/>
                </a:lnTo>
                <a:lnTo>
                  <a:pt x="448931" y="502577"/>
                </a:lnTo>
                <a:close/>
              </a:path>
              <a:path w="1067435" h="941070">
                <a:moveTo>
                  <a:pt x="97370" y="25"/>
                </a:moveTo>
                <a:lnTo>
                  <a:pt x="0" y="25"/>
                </a:lnTo>
                <a:lnTo>
                  <a:pt x="0" y="940511"/>
                </a:lnTo>
                <a:lnTo>
                  <a:pt x="97370" y="940511"/>
                </a:lnTo>
                <a:lnTo>
                  <a:pt x="97370" y="502577"/>
                </a:lnTo>
                <a:lnTo>
                  <a:pt x="448931" y="502577"/>
                </a:lnTo>
                <a:lnTo>
                  <a:pt x="388480" y="459727"/>
                </a:lnTo>
                <a:lnTo>
                  <a:pt x="453157" y="415925"/>
                </a:lnTo>
                <a:lnTo>
                  <a:pt x="97370" y="415925"/>
                </a:lnTo>
                <a:lnTo>
                  <a:pt x="97370" y="25"/>
                </a:lnTo>
                <a:close/>
              </a:path>
              <a:path w="1067435" h="941070">
                <a:moveTo>
                  <a:pt x="1067295" y="0"/>
                </a:moveTo>
                <a:lnTo>
                  <a:pt x="886421" y="63"/>
                </a:lnTo>
                <a:lnTo>
                  <a:pt x="285788" y="415925"/>
                </a:lnTo>
                <a:lnTo>
                  <a:pt x="453157" y="415925"/>
                </a:lnTo>
                <a:lnTo>
                  <a:pt x="10672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399182" y="2550994"/>
            <a:ext cx="1066800" cy="941069"/>
          </a:xfrm>
          <a:custGeom>
            <a:avLst/>
            <a:gdLst/>
            <a:ahLst/>
            <a:cxnLst/>
            <a:rect l="l" t="t" r="r" b="b"/>
            <a:pathLst>
              <a:path w="1066800" h="941070">
                <a:moveTo>
                  <a:pt x="609104" y="0"/>
                </a:moveTo>
                <a:lnTo>
                  <a:pt x="459181" y="0"/>
                </a:lnTo>
                <a:lnTo>
                  <a:pt x="0" y="940485"/>
                </a:lnTo>
                <a:lnTo>
                  <a:pt x="106184" y="940523"/>
                </a:lnTo>
                <a:lnTo>
                  <a:pt x="221602" y="714527"/>
                </a:lnTo>
                <a:lnTo>
                  <a:pt x="956787" y="714527"/>
                </a:lnTo>
                <a:lnTo>
                  <a:pt x="915068" y="628789"/>
                </a:lnTo>
                <a:lnTo>
                  <a:pt x="264363" y="628789"/>
                </a:lnTo>
                <a:lnTo>
                  <a:pt x="534149" y="98806"/>
                </a:lnTo>
                <a:lnTo>
                  <a:pt x="657182" y="98806"/>
                </a:lnTo>
                <a:lnTo>
                  <a:pt x="609104" y="0"/>
                </a:lnTo>
                <a:close/>
              </a:path>
              <a:path w="1066800" h="941070">
                <a:moveTo>
                  <a:pt x="956787" y="714527"/>
                </a:moveTo>
                <a:lnTo>
                  <a:pt x="844676" y="714527"/>
                </a:lnTo>
                <a:lnTo>
                  <a:pt x="959078" y="940523"/>
                </a:lnTo>
                <a:lnTo>
                  <a:pt x="1066736" y="940485"/>
                </a:lnTo>
                <a:lnTo>
                  <a:pt x="956787" y="714527"/>
                </a:lnTo>
                <a:close/>
              </a:path>
              <a:path w="1066800" h="941070">
                <a:moveTo>
                  <a:pt x="657182" y="98806"/>
                </a:moveTo>
                <a:lnTo>
                  <a:pt x="534149" y="98806"/>
                </a:lnTo>
                <a:lnTo>
                  <a:pt x="800493" y="628789"/>
                </a:lnTo>
                <a:lnTo>
                  <a:pt x="915068" y="628789"/>
                </a:lnTo>
                <a:lnTo>
                  <a:pt x="657182" y="9880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-5" y="2181148"/>
            <a:ext cx="10692130" cy="1310640"/>
          </a:xfrm>
          <a:custGeom>
            <a:avLst/>
            <a:gdLst/>
            <a:ahLst/>
            <a:cxnLst/>
            <a:rect l="l" t="t" r="r" b="b"/>
            <a:pathLst>
              <a:path w="10692130" h="1310639">
                <a:moveTo>
                  <a:pt x="3151212" y="848194"/>
                </a:moveTo>
                <a:lnTo>
                  <a:pt x="3053448" y="848194"/>
                </a:lnTo>
                <a:lnTo>
                  <a:pt x="3053448" y="1053782"/>
                </a:lnTo>
                <a:lnTo>
                  <a:pt x="3056041" y="1102428"/>
                </a:lnTo>
                <a:lnTo>
                  <a:pt x="3063920" y="1145987"/>
                </a:lnTo>
                <a:lnTo>
                  <a:pt x="3077231" y="1184451"/>
                </a:lnTo>
                <a:lnTo>
                  <a:pt x="3096122" y="1217812"/>
                </a:lnTo>
                <a:lnTo>
                  <a:pt x="3151229" y="1269193"/>
                </a:lnTo>
                <a:lnTo>
                  <a:pt x="3187740" y="1287197"/>
                </a:lnTo>
                <a:lnTo>
                  <a:pt x="3230419" y="1300067"/>
                </a:lnTo>
                <a:lnTo>
                  <a:pt x="3279412" y="1307795"/>
                </a:lnTo>
                <a:lnTo>
                  <a:pt x="3334867" y="1310373"/>
                </a:lnTo>
                <a:lnTo>
                  <a:pt x="3852595" y="1310373"/>
                </a:lnTo>
                <a:lnTo>
                  <a:pt x="3909909" y="1307008"/>
                </a:lnTo>
                <a:lnTo>
                  <a:pt x="3960107" y="1297012"/>
                </a:lnTo>
                <a:lnTo>
                  <a:pt x="4003289" y="1280533"/>
                </a:lnTo>
                <a:lnTo>
                  <a:pt x="4039554" y="1257718"/>
                </a:lnTo>
                <a:lnTo>
                  <a:pt x="4069002" y="1228715"/>
                </a:lnTo>
                <a:lnTo>
                  <a:pt x="4079590" y="1212392"/>
                </a:lnTo>
                <a:lnTo>
                  <a:pt x="3336353" y="1212392"/>
                </a:lnTo>
                <a:lnTo>
                  <a:pt x="3298125" y="1210018"/>
                </a:lnTo>
                <a:lnTo>
                  <a:pt x="3256976" y="1201271"/>
                </a:lnTo>
                <a:lnTo>
                  <a:pt x="3217308" y="1183713"/>
                </a:lnTo>
                <a:lnTo>
                  <a:pt x="3183523" y="1154904"/>
                </a:lnTo>
                <a:lnTo>
                  <a:pt x="3160024" y="1112406"/>
                </a:lnTo>
                <a:lnTo>
                  <a:pt x="3151212" y="1053782"/>
                </a:lnTo>
                <a:lnTo>
                  <a:pt x="3151212" y="848194"/>
                </a:lnTo>
                <a:close/>
              </a:path>
              <a:path w="10692130" h="1310639">
                <a:moveTo>
                  <a:pt x="6670929" y="370001"/>
                </a:moveTo>
                <a:lnTo>
                  <a:pt x="6572923" y="370001"/>
                </a:lnTo>
                <a:lnTo>
                  <a:pt x="6572923" y="1310373"/>
                </a:lnTo>
                <a:lnTo>
                  <a:pt x="6670624" y="1310373"/>
                </a:lnTo>
                <a:lnTo>
                  <a:pt x="6670624" y="873632"/>
                </a:lnTo>
                <a:lnTo>
                  <a:pt x="7640193" y="873632"/>
                </a:lnTo>
                <a:lnTo>
                  <a:pt x="7640193" y="848194"/>
                </a:lnTo>
                <a:lnTo>
                  <a:pt x="7931086" y="848194"/>
                </a:lnTo>
                <a:lnTo>
                  <a:pt x="7931086" y="815505"/>
                </a:lnTo>
                <a:lnTo>
                  <a:pt x="7640193" y="815505"/>
                </a:lnTo>
                <a:lnTo>
                  <a:pt x="7640193" y="787514"/>
                </a:lnTo>
                <a:lnTo>
                  <a:pt x="6670929" y="787514"/>
                </a:lnTo>
                <a:lnTo>
                  <a:pt x="6670929" y="370001"/>
                </a:lnTo>
                <a:close/>
              </a:path>
              <a:path w="10692130" h="1310639">
                <a:moveTo>
                  <a:pt x="7640193" y="873632"/>
                </a:moveTo>
                <a:lnTo>
                  <a:pt x="7541425" y="873632"/>
                </a:lnTo>
                <a:lnTo>
                  <a:pt x="7541425" y="1310373"/>
                </a:lnTo>
                <a:lnTo>
                  <a:pt x="7640193" y="1310373"/>
                </a:lnTo>
                <a:lnTo>
                  <a:pt x="7640193" y="873632"/>
                </a:lnTo>
                <a:close/>
              </a:path>
              <a:path w="10692130" h="1310639">
                <a:moveTo>
                  <a:pt x="4062605" y="465988"/>
                </a:moveTo>
                <a:lnTo>
                  <a:pt x="3852735" y="465988"/>
                </a:lnTo>
                <a:lnTo>
                  <a:pt x="3903011" y="474871"/>
                </a:lnTo>
                <a:lnTo>
                  <a:pt x="3945048" y="498558"/>
                </a:lnTo>
                <a:lnTo>
                  <a:pt x="3978444" y="532601"/>
                </a:lnTo>
                <a:lnTo>
                  <a:pt x="4002797" y="572555"/>
                </a:lnTo>
                <a:lnTo>
                  <a:pt x="4017704" y="613974"/>
                </a:lnTo>
                <a:lnTo>
                  <a:pt x="4022703" y="651958"/>
                </a:lnTo>
                <a:lnTo>
                  <a:pt x="4022763" y="1053782"/>
                </a:lnTo>
                <a:lnTo>
                  <a:pt x="4016333" y="1110814"/>
                </a:lnTo>
                <a:lnTo>
                  <a:pt x="3998461" y="1152866"/>
                </a:lnTo>
                <a:lnTo>
                  <a:pt x="3971272" y="1181993"/>
                </a:lnTo>
                <a:lnTo>
                  <a:pt x="3936892" y="1200253"/>
                </a:lnTo>
                <a:lnTo>
                  <a:pt x="3897446" y="1209700"/>
                </a:lnTo>
                <a:lnTo>
                  <a:pt x="3855059" y="1212392"/>
                </a:lnTo>
                <a:lnTo>
                  <a:pt x="4079590" y="1212392"/>
                </a:lnTo>
                <a:lnTo>
                  <a:pt x="4091733" y="1193672"/>
                </a:lnTo>
                <a:lnTo>
                  <a:pt x="4107845" y="1152737"/>
                </a:lnTo>
                <a:lnTo>
                  <a:pt x="4117440" y="1106058"/>
                </a:lnTo>
                <a:lnTo>
                  <a:pt x="4120616" y="1053782"/>
                </a:lnTo>
                <a:lnTo>
                  <a:pt x="4120590" y="651958"/>
                </a:lnTo>
                <a:lnTo>
                  <a:pt x="4118058" y="608599"/>
                </a:lnTo>
                <a:lnTo>
                  <a:pt x="4110329" y="566293"/>
                </a:lnTo>
                <a:lnTo>
                  <a:pt x="4097349" y="526225"/>
                </a:lnTo>
                <a:lnTo>
                  <a:pt x="4079039" y="489126"/>
                </a:lnTo>
                <a:lnTo>
                  <a:pt x="4062605" y="465988"/>
                </a:lnTo>
                <a:close/>
              </a:path>
              <a:path w="10692130" h="1310639">
                <a:moveTo>
                  <a:pt x="2699473" y="644563"/>
                </a:moveTo>
                <a:lnTo>
                  <a:pt x="2539644" y="644563"/>
                </a:lnTo>
                <a:lnTo>
                  <a:pt x="2503048" y="651963"/>
                </a:lnTo>
                <a:lnTo>
                  <a:pt x="2473244" y="672099"/>
                </a:lnTo>
                <a:lnTo>
                  <a:pt x="2453178" y="701923"/>
                </a:lnTo>
                <a:lnTo>
                  <a:pt x="2445829" y="738365"/>
                </a:lnTo>
                <a:lnTo>
                  <a:pt x="2445829" y="815505"/>
                </a:lnTo>
                <a:lnTo>
                  <a:pt x="0" y="815505"/>
                </a:lnTo>
                <a:lnTo>
                  <a:pt x="0" y="848194"/>
                </a:lnTo>
                <a:lnTo>
                  <a:pt x="2445829" y="848194"/>
                </a:lnTo>
                <a:lnTo>
                  <a:pt x="2445829" y="926960"/>
                </a:lnTo>
                <a:lnTo>
                  <a:pt x="2453056" y="962690"/>
                </a:lnTo>
                <a:lnTo>
                  <a:pt x="2472755" y="991892"/>
                </a:lnTo>
                <a:lnTo>
                  <a:pt x="2501952" y="1011592"/>
                </a:lnTo>
                <a:lnTo>
                  <a:pt x="2537675" y="1018819"/>
                </a:lnTo>
                <a:lnTo>
                  <a:pt x="2702407" y="1018819"/>
                </a:lnTo>
                <a:lnTo>
                  <a:pt x="2737895" y="1011647"/>
                </a:lnTo>
                <a:lnTo>
                  <a:pt x="2766885" y="992093"/>
                </a:lnTo>
                <a:lnTo>
                  <a:pt x="2770907" y="986129"/>
                </a:lnTo>
                <a:lnTo>
                  <a:pt x="2537675" y="986129"/>
                </a:lnTo>
                <a:lnTo>
                  <a:pt x="2514641" y="981481"/>
                </a:lnTo>
                <a:lnTo>
                  <a:pt x="2495838" y="968803"/>
                </a:lnTo>
                <a:lnTo>
                  <a:pt x="2483165" y="949996"/>
                </a:lnTo>
                <a:lnTo>
                  <a:pt x="2478519" y="926960"/>
                </a:lnTo>
                <a:lnTo>
                  <a:pt x="2478519" y="738365"/>
                </a:lnTo>
                <a:lnTo>
                  <a:pt x="2483333" y="714612"/>
                </a:lnTo>
                <a:lnTo>
                  <a:pt x="2496451" y="695183"/>
                </a:lnTo>
                <a:lnTo>
                  <a:pt x="2515884" y="682067"/>
                </a:lnTo>
                <a:lnTo>
                  <a:pt x="2539644" y="677252"/>
                </a:lnTo>
                <a:lnTo>
                  <a:pt x="2769475" y="677252"/>
                </a:lnTo>
                <a:lnTo>
                  <a:pt x="2766028" y="672141"/>
                </a:lnTo>
                <a:lnTo>
                  <a:pt x="2736080" y="651958"/>
                </a:lnTo>
                <a:lnTo>
                  <a:pt x="2699473" y="644563"/>
                </a:lnTo>
                <a:close/>
              </a:path>
              <a:path w="10692130" h="1310639">
                <a:moveTo>
                  <a:pt x="7931086" y="848194"/>
                </a:moveTo>
                <a:lnTo>
                  <a:pt x="7898409" y="848194"/>
                </a:lnTo>
                <a:lnTo>
                  <a:pt x="7898409" y="926960"/>
                </a:lnTo>
                <a:lnTo>
                  <a:pt x="7905634" y="962690"/>
                </a:lnTo>
                <a:lnTo>
                  <a:pt x="7925330" y="991892"/>
                </a:lnTo>
                <a:lnTo>
                  <a:pt x="7954527" y="1011592"/>
                </a:lnTo>
                <a:lnTo>
                  <a:pt x="7990255" y="1018819"/>
                </a:lnTo>
                <a:lnTo>
                  <a:pt x="8154987" y="1018819"/>
                </a:lnTo>
                <a:lnTo>
                  <a:pt x="8190470" y="1011647"/>
                </a:lnTo>
                <a:lnTo>
                  <a:pt x="8219460" y="992093"/>
                </a:lnTo>
                <a:lnTo>
                  <a:pt x="8223483" y="986129"/>
                </a:lnTo>
                <a:lnTo>
                  <a:pt x="7990255" y="986129"/>
                </a:lnTo>
                <a:lnTo>
                  <a:pt x="7967219" y="981481"/>
                </a:lnTo>
                <a:lnTo>
                  <a:pt x="7948412" y="968803"/>
                </a:lnTo>
                <a:lnTo>
                  <a:pt x="7935734" y="949996"/>
                </a:lnTo>
                <a:lnTo>
                  <a:pt x="7931086" y="926960"/>
                </a:lnTo>
                <a:lnTo>
                  <a:pt x="7931086" y="848194"/>
                </a:lnTo>
                <a:close/>
              </a:path>
              <a:path w="10692130" h="1310639">
                <a:moveTo>
                  <a:pt x="2769475" y="677252"/>
                </a:moveTo>
                <a:lnTo>
                  <a:pt x="2699473" y="677252"/>
                </a:lnTo>
                <a:lnTo>
                  <a:pt x="2723411" y="682072"/>
                </a:lnTo>
                <a:lnTo>
                  <a:pt x="2742939" y="695224"/>
                </a:lnTo>
                <a:lnTo>
                  <a:pt x="2756095" y="714752"/>
                </a:lnTo>
                <a:lnTo>
                  <a:pt x="2760850" y="738365"/>
                </a:lnTo>
                <a:lnTo>
                  <a:pt x="2760916" y="927620"/>
                </a:lnTo>
                <a:lnTo>
                  <a:pt x="2756325" y="950414"/>
                </a:lnTo>
                <a:lnTo>
                  <a:pt x="2743796" y="969009"/>
                </a:lnTo>
                <a:lnTo>
                  <a:pt x="2725201" y="981538"/>
                </a:lnTo>
                <a:lnTo>
                  <a:pt x="2702407" y="986129"/>
                </a:lnTo>
                <a:lnTo>
                  <a:pt x="2770907" y="986129"/>
                </a:lnTo>
                <a:lnTo>
                  <a:pt x="2786435" y="963103"/>
                </a:lnTo>
                <a:lnTo>
                  <a:pt x="2793606" y="927620"/>
                </a:lnTo>
                <a:lnTo>
                  <a:pt x="2793606" y="848194"/>
                </a:lnTo>
                <a:lnTo>
                  <a:pt x="3151212" y="848194"/>
                </a:lnTo>
                <a:lnTo>
                  <a:pt x="3151212" y="815505"/>
                </a:lnTo>
                <a:lnTo>
                  <a:pt x="2793606" y="815505"/>
                </a:lnTo>
                <a:lnTo>
                  <a:pt x="2793539" y="738365"/>
                </a:lnTo>
                <a:lnTo>
                  <a:pt x="2786206" y="702063"/>
                </a:lnTo>
                <a:lnTo>
                  <a:pt x="2769475" y="677252"/>
                </a:lnTo>
                <a:close/>
              </a:path>
              <a:path w="10692130" h="1310639">
                <a:moveTo>
                  <a:pt x="8222053" y="677252"/>
                </a:moveTo>
                <a:lnTo>
                  <a:pt x="8152041" y="677252"/>
                </a:lnTo>
                <a:lnTo>
                  <a:pt x="8175986" y="682072"/>
                </a:lnTo>
                <a:lnTo>
                  <a:pt x="8195517" y="695224"/>
                </a:lnTo>
                <a:lnTo>
                  <a:pt x="8208674" y="714752"/>
                </a:lnTo>
                <a:lnTo>
                  <a:pt x="8213429" y="738365"/>
                </a:lnTo>
                <a:lnTo>
                  <a:pt x="8213496" y="927620"/>
                </a:lnTo>
                <a:lnTo>
                  <a:pt x="8208904" y="950414"/>
                </a:lnTo>
                <a:lnTo>
                  <a:pt x="8196376" y="969009"/>
                </a:lnTo>
                <a:lnTo>
                  <a:pt x="8177781" y="981538"/>
                </a:lnTo>
                <a:lnTo>
                  <a:pt x="8154987" y="986129"/>
                </a:lnTo>
                <a:lnTo>
                  <a:pt x="8223483" y="986129"/>
                </a:lnTo>
                <a:lnTo>
                  <a:pt x="8239014" y="963103"/>
                </a:lnTo>
                <a:lnTo>
                  <a:pt x="8246186" y="927620"/>
                </a:lnTo>
                <a:lnTo>
                  <a:pt x="8246186" y="848194"/>
                </a:lnTo>
                <a:lnTo>
                  <a:pt x="10692003" y="848194"/>
                </a:lnTo>
                <a:lnTo>
                  <a:pt x="10692003" y="815505"/>
                </a:lnTo>
                <a:lnTo>
                  <a:pt x="8246186" y="815505"/>
                </a:lnTo>
                <a:lnTo>
                  <a:pt x="8246119" y="738365"/>
                </a:lnTo>
                <a:lnTo>
                  <a:pt x="8238785" y="702063"/>
                </a:lnTo>
                <a:lnTo>
                  <a:pt x="8222053" y="677252"/>
                </a:lnTo>
                <a:close/>
              </a:path>
              <a:path w="10692130" h="1310639">
                <a:moveTo>
                  <a:pt x="3852735" y="369849"/>
                </a:moveTo>
                <a:lnTo>
                  <a:pt x="3335337" y="369849"/>
                </a:lnTo>
                <a:lnTo>
                  <a:pt x="3280662" y="372483"/>
                </a:lnTo>
                <a:lnTo>
                  <a:pt x="3232093" y="380471"/>
                </a:lnTo>
                <a:lnTo>
                  <a:pt x="3189548" y="393939"/>
                </a:lnTo>
                <a:lnTo>
                  <a:pt x="3152944" y="413017"/>
                </a:lnTo>
                <a:lnTo>
                  <a:pt x="3122198" y="437830"/>
                </a:lnTo>
                <a:lnTo>
                  <a:pt x="3097227" y="468508"/>
                </a:lnTo>
                <a:lnTo>
                  <a:pt x="3077950" y="505177"/>
                </a:lnTo>
                <a:lnTo>
                  <a:pt x="3064282" y="547966"/>
                </a:lnTo>
                <a:lnTo>
                  <a:pt x="3056143" y="597001"/>
                </a:lnTo>
                <a:lnTo>
                  <a:pt x="3053470" y="651958"/>
                </a:lnTo>
                <a:lnTo>
                  <a:pt x="3053448" y="815505"/>
                </a:lnTo>
                <a:lnTo>
                  <a:pt x="3151212" y="815505"/>
                </a:lnTo>
                <a:lnTo>
                  <a:pt x="3151254" y="651958"/>
                </a:lnTo>
                <a:lnTo>
                  <a:pt x="3155923" y="600813"/>
                </a:lnTo>
                <a:lnTo>
                  <a:pt x="3169418" y="558130"/>
                </a:lnTo>
                <a:lnTo>
                  <a:pt x="3190747" y="524008"/>
                </a:lnTo>
                <a:lnTo>
                  <a:pt x="3218956" y="498090"/>
                </a:lnTo>
                <a:lnTo>
                  <a:pt x="3253092" y="480018"/>
                </a:lnTo>
                <a:lnTo>
                  <a:pt x="3292203" y="469436"/>
                </a:lnTo>
                <a:lnTo>
                  <a:pt x="3335337" y="465988"/>
                </a:lnTo>
                <a:lnTo>
                  <a:pt x="4062605" y="465988"/>
                </a:lnTo>
                <a:lnTo>
                  <a:pt x="4055317" y="455728"/>
                </a:lnTo>
                <a:lnTo>
                  <a:pt x="4026105" y="426762"/>
                </a:lnTo>
                <a:lnTo>
                  <a:pt x="3991320" y="402960"/>
                </a:lnTo>
                <a:lnTo>
                  <a:pt x="3950884" y="385052"/>
                </a:lnTo>
                <a:lnTo>
                  <a:pt x="3904716" y="373772"/>
                </a:lnTo>
                <a:lnTo>
                  <a:pt x="3852735" y="369849"/>
                </a:lnTo>
                <a:close/>
              </a:path>
              <a:path w="10692130" h="1310639">
                <a:moveTo>
                  <a:pt x="8152041" y="644563"/>
                </a:moveTo>
                <a:lnTo>
                  <a:pt x="7992211" y="644563"/>
                </a:lnTo>
                <a:lnTo>
                  <a:pt x="7955762" y="651963"/>
                </a:lnTo>
                <a:lnTo>
                  <a:pt x="7925946" y="672099"/>
                </a:lnTo>
                <a:lnTo>
                  <a:pt x="7905804" y="701923"/>
                </a:lnTo>
                <a:lnTo>
                  <a:pt x="7898409" y="738365"/>
                </a:lnTo>
                <a:lnTo>
                  <a:pt x="7898409" y="815505"/>
                </a:lnTo>
                <a:lnTo>
                  <a:pt x="7931086" y="815505"/>
                </a:lnTo>
                <a:lnTo>
                  <a:pt x="7931086" y="738365"/>
                </a:lnTo>
                <a:lnTo>
                  <a:pt x="7935902" y="714612"/>
                </a:lnTo>
                <a:lnTo>
                  <a:pt x="7949023" y="695183"/>
                </a:lnTo>
                <a:lnTo>
                  <a:pt x="7968457" y="682067"/>
                </a:lnTo>
                <a:lnTo>
                  <a:pt x="7992211" y="677252"/>
                </a:lnTo>
                <a:lnTo>
                  <a:pt x="8222053" y="677252"/>
                </a:lnTo>
                <a:lnTo>
                  <a:pt x="8218606" y="672141"/>
                </a:lnTo>
                <a:lnTo>
                  <a:pt x="8188655" y="651958"/>
                </a:lnTo>
                <a:lnTo>
                  <a:pt x="8152041" y="644563"/>
                </a:lnTo>
                <a:close/>
              </a:path>
              <a:path w="10692130" h="1310639">
                <a:moveTo>
                  <a:pt x="7640193" y="370001"/>
                </a:moveTo>
                <a:lnTo>
                  <a:pt x="7541425" y="370001"/>
                </a:lnTo>
                <a:lnTo>
                  <a:pt x="7541425" y="787514"/>
                </a:lnTo>
                <a:lnTo>
                  <a:pt x="7640193" y="787514"/>
                </a:lnTo>
                <a:lnTo>
                  <a:pt x="7640193" y="370001"/>
                </a:lnTo>
                <a:close/>
              </a:path>
              <a:path w="10692130" h="1310639">
                <a:moveTo>
                  <a:pt x="8015490" y="0"/>
                </a:moveTo>
                <a:lnTo>
                  <a:pt x="2677248" y="0"/>
                </a:lnTo>
                <a:lnTo>
                  <a:pt x="2648469" y="5795"/>
                </a:lnTo>
                <a:lnTo>
                  <a:pt x="2624989" y="21610"/>
                </a:lnTo>
                <a:lnTo>
                  <a:pt x="2609170" y="45085"/>
                </a:lnTo>
                <a:lnTo>
                  <a:pt x="2603373" y="73863"/>
                </a:lnTo>
                <a:lnTo>
                  <a:pt x="2603373" y="644563"/>
                </a:lnTo>
                <a:lnTo>
                  <a:pt x="2636062" y="644563"/>
                </a:lnTo>
                <a:lnTo>
                  <a:pt x="2636129" y="79095"/>
                </a:lnTo>
                <a:lnTo>
                  <a:pt x="2639734" y="61228"/>
                </a:lnTo>
                <a:lnTo>
                  <a:pt x="2649748" y="46369"/>
                </a:lnTo>
                <a:lnTo>
                  <a:pt x="2664629" y="36345"/>
                </a:lnTo>
                <a:lnTo>
                  <a:pt x="2682798" y="32677"/>
                </a:lnTo>
                <a:lnTo>
                  <a:pt x="8074417" y="32677"/>
                </a:lnTo>
                <a:lnTo>
                  <a:pt x="8066605" y="21164"/>
                </a:lnTo>
                <a:lnTo>
                  <a:pt x="8043606" y="5679"/>
                </a:lnTo>
                <a:lnTo>
                  <a:pt x="8015490" y="0"/>
                </a:lnTo>
                <a:close/>
              </a:path>
              <a:path w="10692130" h="1310639">
                <a:moveTo>
                  <a:pt x="8074417" y="32677"/>
                </a:moveTo>
                <a:lnTo>
                  <a:pt x="8008962" y="32677"/>
                </a:lnTo>
                <a:lnTo>
                  <a:pt x="8026974" y="36350"/>
                </a:lnTo>
                <a:lnTo>
                  <a:pt x="8041724" y="46328"/>
                </a:lnTo>
                <a:lnTo>
                  <a:pt x="8051702" y="61089"/>
                </a:lnTo>
                <a:lnTo>
                  <a:pt x="8055368" y="79095"/>
                </a:lnTo>
                <a:lnTo>
                  <a:pt x="8055952" y="644563"/>
                </a:lnTo>
                <a:lnTo>
                  <a:pt x="8088630" y="644563"/>
                </a:lnTo>
                <a:lnTo>
                  <a:pt x="8088058" y="72237"/>
                </a:lnTo>
                <a:lnTo>
                  <a:pt x="8082188" y="44126"/>
                </a:lnTo>
                <a:lnTo>
                  <a:pt x="8074417" y="3267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2817" y="3336213"/>
            <a:ext cx="9881870" cy="0"/>
          </a:xfrm>
          <a:custGeom>
            <a:avLst/>
            <a:gdLst/>
            <a:ahLst/>
            <a:cxnLst/>
            <a:rect l="l" t="t" r="r" b="b"/>
            <a:pathLst>
              <a:path w="9881870" h="0">
                <a:moveTo>
                  <a:pt x="0" y="0"/>
                </a:moveTo>
                <a:lnTo>
                  <a:pt x="9881793" y="0"/>
                </a:lnTo>
              </a:path>
            </a:pathLst>
          </a:custGeom>
          <a:ln w="25400">
            <a:solidFill>
              <a:srgbClr val="0069A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63" y="801954"/>
            <a:ext cx="802005" cy="6755765"/>
          </a:xfrm>
          <a:custGeom>
            <a:avLst/>
            <a:gdLst/>
            <a:ahLst/>
            <a:cxnLst/>
            <a:rect l="l" t="t" r="r" b="b"/>
            <a:pathLst>
              <a:path w="802005" h="6755765">
                <a:moveTo>
                  <a:pt x="0" y="6755320"/>
                </a:moveTo>
                <a:lnTo>
                  <a:pt x="801954" y="6755320"/>
                </a:lnTo>
                <a:lnTo>
                  <a:pt x="801954" y="0"/>
                </a:lnTo>
                <a:lnTo>
                  <a:pt x="0" y="0"/>
                </a:lnTo>
                <a:lnTo>
                  <a:pt x="0" y="675532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68" y="12"/>
            <a:ext cx="10683875" cy="802005"/>
          </a:xfrm>
          <a:custGeom>
            <a:avLst/>
            <a:gdLst/>
            <a:ahLst/>
            <a:cxnLst/>
            <a:rect l="l" t="t" r="r" b="b"/>
            <a:pathLst>
              <a:path w="10683875" h="802005">
                <a:moveTo>
                  <a:pt x="0" y="801941"/>
                </a:moveTo>
                <a:lnTo>
                  <a:pt x="10683443" y="801941"/>
                </a:lnTo>
                <a:lnTo>
                  <a:pt x="10683443" y="0"/>
                </a:lnTo>
                <a:lnTo>
                  <a:pt x="0" y="0"/>
                </a:lnTo>
                <a:lnTo>
                  <a:pt x="0" y="801941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latin typeface="Arial"/>
                <a:cs typeface="Arial"/>
              </a:rPr>
              <a:t>Ключевые </a:t>
            </a:r>
            <a:r>
              <a:rPr dirty="0" spc="-60">
                <a:latin typeface="Arial"/>
                <a:cs typeface="Arial"/>
              </a:rPr>
              <a:t>факты </a:t>
            </a:r>
            <a:r>
              <a:rPr dirty="0" spc="90">
                <a:latin typeface="Arial"/>
                <a:cs typeface="Arial"/>
              </a:rPr>
              <a:t>и</a:t>
            </a:r>
            <a:r>
              <a:rPr dirty="0" spc="-185">
                <a:latin typeface="Arial"/>
                <a:cs typeface="Arial"/>
              </a:rPr>
              <a:t> </a:t>
            </a:r>
            <a:r>
              <a:rPr dirty="0" spc="-15">
                <a:latin typeface="Arial"/>
                <a:cs typeface="Arial"/>
              </a:rPr>
              <a:t>числа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19951" y="2762370"/>
            <a:ext cx="1057910" cy="3930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360045">
              <a:lnSpc>
                <a:spcPct val="78100"/>
              </a:lnSpc>
            </a:pPr>
            <a:r>
              <a:rPr dirty="0" sz="1600" spc="-80">
                <a:solidFill>
                  <a:srgbClr val="006BAB"/>
                </a:solidFill>
                <a:latin typeface="Arial"/>
                <a:cs typeface="Arial"/>
              </a:rPr>
              <a:t>Год  </a:t>
            </a:r>
            <a:r>
              <a:rPr dirty="0" sz="1600" spc="30">
                <a:solidFill>
                  <a:srgbClr val="006BAB"/>
                </a:solidFill>
                <a:latin typeface="Arial"/>
                <a:cs typeface="Arial"/>
              </a:rPr>
              <a:t>основания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54520" y="1310547"/>
            <a:ext cx="5159375" cy="9029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solidFill>
                  <a:srgbClr val="006BAB"/>
                </a:solidFill>
                <a:latin typeface="Arial"/>
                <a:cs typeface="Arial"/>
              </a:rPr>
              <a:t>Специализация</a:t>
            </a:r>
            <a:r>
              <a:rPr dirty="0" sz="1600" spc="-10">
                <a:solidFill>
                  <a:srgbClr val="006BAB"/>
                </a:solidFill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5"/>
              </a:spcBef>
            </a:pPr>
            <a:r>
              <a:rPr dirty="0" sz="1400">
                <a:solidFill>
                  <a:srgbClr val="231F20"/>
                </a:solidFill>
                <a:latin typeface="Arial"/>
                <a:cs typeface="Arial"/>
              </a:rPr>
              <a:t>разработка</a:t>
            </a:r>
            <a:r>
              <a:rPr dirty="0" sz="1400">
                <a:solidFill>
                  <a:srgbClr val="231F20"/>
                </a:solidFill>
                <a:latin typeface="Arial"/>
                <a:cs typeface="Arial"/>
              </a:rPr>
              <a:t>, </a:t>
            </a:r>
            <a:r>
              <a:rPr dirty="0" sz="1400" spc="10">
                <a:solidFill>
                  <a:srgbClr val="231F20"/>
                </a:solidFill>
                <a:latin typeface="Arial"/>
                <a:cs typeface="Arial"/>
              </a:rPr>
              <a:t>изготовление </a:t>
            </a:r>
            <a:r>
              <a:rPr dirty="0" sz="1400" spc="45">
                <a:solidFill>
                  <a:srgbClr val="231F20"/>
                </a:solidFill>
                <a:latin typeface="Arial"/>
                <a:cs typeface="Arial"/>
              </a:rPr>
              <a:t>и </a:t>
            </a:r>
            <a:r>
              <a:rPr dirty="0" sz="1400" spc="15">
                <a:solidFill>
                  <a:srgbClr val="231F20"/>
                </a:solidFill>
                <a:latin typeface="Arial"/>
                <a:cs typeface="Arial"/>
              </a:rPr>
              <a:t>поставка </a:t>
            </a:r>
            <a:r>
              <a:rPr dirty="0" sz="1400" spc="20">
                <a:solidFill>
                  <a:srgbClr val="231F20"/>
                </a:solidFill>
                <a:latin typeface="Arial"/>
                <a:cs typeface="Arial"/>
              </a:rPr>
              <a:t>тепломеханического  </a:t>
            </a:r>
            <a:r>
              <a:rPr dirty="0" sz="1400" spc="15">
                <a:solidFill>
                  <a:srgbClr val="231F20"/>
                </a:solidFill>
                <a:latin typeface="Arial"/>
                <a:cs typeface="Arial"/>
              </a:rPr>
              <a:t>оборудования </a:t>
            </a:r>
            <a:r>
              <a:rPr dirty="0" sz="1400" spc="-55">
                <a:solidFill>
                  <a:srgbClr val="231F20"/>
                </a:solidFill>
                <a:latin typeface="Arial"/>
                <a:cs typeface="Arial"/>
              </a:rPr>
              <a:t>для </a:t>
            </a:r>
            <a:r>
              <a:rPr dirty="0" sz="1400" spc="-20">
                <a:solidFill>
                  <a:srgbClr val="231F20"/>
                </a:solidFill>
                <a:latin typeface="Arial"/>
                <a:cs typeface="Arial"/>
              </a:rPr>
              <a:t>АЭС </a:t>
            </a:r>
            <a:r>
              <a:rPr dirty="0" sz="1400" spc="55">
                <a:solidFill>
                  <a:srgbClr val="231F20"/>
                </a:solidFill>
                <a:latin typeface="Arial"/>
                <a:cs typeface="Arial"/>
              </a:rPr>
              <a:t>с </a:t>
            </a:r>
            <a:r>
              <a:rPr dirty="0" sz="1400" spc="50">
                <a:solidFill>
                  <a:srgbClr val="231F20"/>
                </a:solidFill>
                <a:latin typeface="Arial"/>
                <a:cs typeface="Arial"/>
              </a:rPr>
              <a:t>типом </a:t>
            </a:r>
            <a:r>
              <a:rPr dirty="0" sz="1400" spc="15">
                <a:solidFill>
                  <a:srgbClr val="231F20"/>
                </a:solidFill>
                <a:latin typeface="Arial"/>
                <a:cs typeface="Arial"/>
              </a:rPr>
              <a:t>реактора </a:t>
            </a:r>
            <a:r>
              <a:rPr dirty="0" sz="1400" spc="-85">
                <a:solidFill>
                  <a:srgbClr val="231F20"/>
                </a:solidFill>
                <a:latin typeface="Arial"/>
                <a:cs typeface="Arial"/>
              </a:rPr>
              <a:t>ВВЭР</a:t>
            </a:r>
            <a:r>
              <a:rPr dirty="0" sz="1400" spc="-85">
                <a:solidFill>
                  <a:srgbClr val="231F20"/>
                </a:solidFill>
                <a:latin typeface="Arial"/>
                <a:cs typeface="Arial"/>
              </a:rPr>
              <a:t>, </a:t>
            </a:r>
            <a:r>
              <a:rPr dirty="0" sz="1400" spc="-45">
                <a:solidFill>
                  <a:srgbClr val="231F20"/>
                </a:solidFill>
                <a:latin typeface="Arial"/>
                <a:cs typeface="Arial"/>
              </a:rPr>
              <a:t>РБМК </a:t>
            </a:r>
            <a:r>
              <a:rPr dirty="0" sz="1400" spc="45">
                <a:solidFill>
                  <a:srgbClr val="231F20"/>
                </a:solidFill>
                <a:latin typeface="Arial"/>
                <a:cs typeface="Arial"/>
              </a:rPr>
              <a:t>и</a:t>
            </a:r>
            <a:r>
              <a:rPr dirty="0" sz="1400" spc="-2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231F20"/>
                </a:solidFill>
                <a:latin typeface="Arial"/>
                <a:cs typeface="Arial"/>
              </a:rPr>
              <a:t>БН</a:t>
            </a:r>
            <a:r>
              <a:rPr dirty="0" sz="1400" spc="-25">
                <a:solidFill>
                  <a:srgbClr val="231F20"/>
                </a:solidFill>
                <a:latin typeface="Arial"/>
                <a:cs typeface="Arial"/>
              </a:rPr>
              <a:t>, </a:t>
            </a:r>
            <a:r>
              <a:rPr dirty="0" sz="1400" spc="-55">
                <a:solidFill>
                  <a:srgbClr val="231F20"/>
                </a:solidFill>
                <a:latin typeface="Arial"/>
                <a:cs typeface="Arial"/>
              </a:rPr>
              <a:t>а  </a:t>
            </a:r>
            <a:r>
              <a:rPr dirty="0" sz="1400" spc="15">
                <a:solidFill>
                  <a:srgbClr val="231F20"/>
                </a:solidFill>
                <a:latin typeface="Arial"/>
                <a:cs typeface="Arial"/>
              </a:rPr>
              <a:t>также </a:t>
            </a:r>
            <a:r>
              <a:rPr dirty="0" sz="1400" spc="30">
                <a:solidFill>
                  <a:srgbClr val="231F20"/>
                </a:solidFill>
                <a:latin typeface="Arial"/>
                <a:cs typeface="Arial"/>
              </a:rPr>
              <a:t>сопутствующие</a:t>
            </a:r>
            <a:r>
              <a:rPr dirty="0" sz="1400" spc="-1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231F20"/>
                </a:solidFill>
                <a:latin typeface="Arial"/>
                <a:cs typeface="Arial"/>
              </a:rPr>
              <a:t>услуги</a:t>
            </a:r>
            <a:r>
              <a:rPr dirty="0" sz="1400" spc="5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90169" y="2715366"/>
            <a:ext cx="1743075" cy="3930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400685">
              <a:lnSpc>
                <a:spcPct val="78100"/>
              </a:lnSpc>
            </a:pPr>
            <a:r>
              <a:rPr dirty="0" sz="1600" spc="-25">
                <a:solidFill>
                  <a:srgbClr val="006BAB"/>
                </a:solidFill>
                <a:latin typeface="Arial"/>
                <a:cs typeface="Arial"/>
              </a:rPr>
              <a:t>Площадь  </a:t>
            </a:r>
            <a:r>
              <a:rPr dirty="0" sz="1600" spc="20">
                <a:solidFill>
                  <a:srgbClr val="006BAB"/>
                </a:solidFill>
                <a:latin typeface="Arial"/>
                <a:cs typeface="Arial"/>
              </a:rPr>
              <a:t>производства</a:t>
            </a:r>
            <a:r>
              <a:rPr dirty="0" sz="1600" spc="-125">
                <a:solidFill>
                  <a:srgbClr val="006BAB"/>
                </a:solidFill>
                <a:latin typeface="Arial"/>
                <a:cs typeface="Arial"/>
              </a:rPr>
              <a:t> </a:t>
            </a:r>
            <a:r>
              <a:rPr dirty="0" sz="1600" spc="-15">
                <a:solidFill>
                  <a:srgbClr val="006BAB"/>
                </a:solidFill>
                <a:latin typeface="Arial"/>
                <a:cs typeface="Arial"/>
              </a:rPr>
              <a:t>(</a:t>
            </a:r>
            <a:r>
              <a:rPr dirty="0" sz="1600" spc="-15">
                <a:solidFill>
                  <a:srgbClr val="006BAB"/>
                </a:solidFill>
                <a:latin typeface="Arial"/>
                <a:cs typeface="Arial"/>
              </a:rPr>
              <a:t>м²</a:t>
            </a:r>
            <a:r>
              <a:rPr dirty="0" sz="1600" spc="-15">
                <a:solidFill>
                  <a:srgbClr val="006BAB"/>
                </a:solidFill>
                <a:latin typeface="Arial"/>
                <a:cs typeface="Arial"/>
              </a:rPr>
              <a:t>)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19374" y="2715366"/>
            <a:ext cx="1251585" cy="3930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53340">
              <a:lnSpc>
                <a:spcPct val="78100"/>
              </a:lnSpc>
            </a:pPr>
            <a:r>
              <a:rPr dirty="0" sz="1600" spc="15">
                <a:solidFill>
                  <a:srgbClr val="006BAB"/>
                </a:solidFill>
                <a:latin typeface="Arial"/>
                <a:cs typeface="Arial"/>
              </a:rPr>
              <a:t>Количество  </a:t>
            </a:r>
            <a:r>
              <a:rPr dirty="0" sz="1600" spc="45">
                <a:solidFill>
                  <a:srgbClr val="006BAB"/>
                </a:solidFill>
                <a:latin typeface="Arial"/>
                <a:cs typeface="Arial"/>
              </a:rPr>
              <a:t>с</a:t>
            </a:r>
            <a:r>
              <a:rPr dirty="0" sz="1600" spc="70">
                <a:solidFill>
                  <a:srgbClr val="006BAB"/>
                </a:solidFill>
                <a:latin typeface="Arial"/>
                <a:cs typeface="Arial"/>
              </a:rPr>
              <a:t>о</a:t>
            </a:r>
            <a:r>
              <a:rPr dirty="0" sz="1600" spc="40">
                <a:solidFill>
                  <a:srgbClr val="006BAB"/>
                </a:solidFill>
                <a:latin typeface="Arial"/>
                <a:cs typeface="Arial"/>
              </a:rPr>
              <a:t>т</a:t>
            </a:r>
            <a:r>
              <a:rPr dirty="0" sz="1600" spc="20">
                <a:solidFill>
                  <a:srgbClr val="006BAB"/>
                </a:solidFill>
                <a:latin typeface="Arial"/>
                <a:cs typeface="Arial"/>
              </a:rPr>
              <a:t>р</a:t>
            </a:r>
            <a:r>
              <a:rPr dirty="0" sz="1600" spc="-20">
                <a:solidFill>
                  <a:srgbClr val="006BAB"/>
                </a:solidFill>
                <a:latin typeface="Arial"/>
                <a:cs typeface="Arial"/>
              </a:rPr>
              <a:t>у</a:t>
            </a:r>
            <a:r>
              <a:rPr dirty="0" sz="1600" spc="50">
                <a:solidFill>
                  <a:srgbClr val="006BAB"/>
                </a:solidFill>
                <a:latin typeface="Arial"/>
                <a:cs typeface="Arial"/>
              </a:rPr>
              <a:t>дни</a:t>
            </a:r>
            <a:r>
              <a:rPr dirty="0" sz="1600">
                <a:solidFill>
                  <a:srgbClr val="006BAB"/>
                </a:solidFill>
                <a:latin typeface="Arial"/>
                <a:cs typeface="Arial"/>
              </a:rPr>
              <a:t>к</a:t>
            </a:r>
            <a:r>
              <a:rPr dirty="0" sz="1600" spc="30">
                <a:solidFill>
                  <a:srgbClr val="006BAB"/>
                </a:solidFill>
                <a:latin typeface="Arial"/>
                <a:cs typeface="Arial"/>
              </a:rPr>
              <a:t>ов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74616" y="2715366"/>
            <a:ext cx="2110105" cy="3930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482600">
              <a:lnSpc>
                <a:spcPct val="78100"/>
              </a:lnSpc>
            </a:pPr>
            <a:r>
              <a:rPr dirty="0" sz="1600" spc="15">
                <a:solidFill>
                  <a:srgbClr val="006BAB"/>
                </a:solidFill>
                <a:latin typeface="Arial"/>
                <a:cs typeface="Arial"/>
              </a:rPr>
              <a:t>Количество  </a:t>
            </a:r>
            <a:r>
              <a:rPr dirty="0" sz="1600" spc="45">
                <a:solidFill>
                  <a:srgbClr val="006BAB"/>
                </a:solidFill>
                <a:latin typeface="Arial"/>
                <a:cs typeface="Arial"/>
              </a:rPr>
              <a:t>проектов</a:t>
            </a:r>
            <a:r>
              <a:rPr dirty="0" sz="1600" spc="-110">
                <a:solidFill>
                  <a:srgbClr val="006BAB"/>
                </a:solidFill>
                <a:latin typeface="Arial"/>
                <a:cs typeface="Arial"/>
              </a:rPr>
              <a:t> </a:t>
            </a:r>
            <a:r>
              <a:rPr dirty="0" sz="1600" spc="15">
                <a:solidFill>
                  <a:srgbClr val="006BAB"/>
                </a:solidFill>
                <a:latin typeface="Arial"/>
                <a:cs typeface="Arial"/>
              </a:rPr>
              <a:t>(</a:t>
            </a:r>
            <a:r>
              <a:rPr dirty="0" sz="1600" spc="15">
                <a:solidFill>
                  <a:srgbClr val="006BAB"/>
                </a:solidFill>
                <a:latin typeface="Arial"/>
                <a:cs typeface="Arial"/>
              </a:rPr>
              <a:t>договоров</a:t>
            </a:r>
            <a:r>
              <a:rPr dirty="0" sz="1600" spc="15">
                <a:solidFill>
                  <a:srgbClr val="006BAB"/>
                </a:solidFill>
                <a:latin typeface="Arial"/>
                <a:cs typeface="Arial"/>
              </a:rPr>
              <a:t>)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55643" y="1294389"/>
            <a:ext cx="1595120" cy="7613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6600"/>
              </a:lnSpc>
            </a:pPr>
            <a:r>
              <a:rPr dirty="0" sz="1600" spc="-5">
                <a:solidFill>
                  <a:srgbClr val="006BAB"/>
                </a:solidFill>
                <a:latin typeface="Arial"/>
                <a:cs typeface="Arial"/>
              </a:rPr>
              <a:t>Головной </a:t>
            </a:r>
            <a:r>
              <a:rPr dirty="0" sz="1600" spc="5">
                <a:solidFill>
                  <a:srgbClr val="006BAB"/>
                </a:solidFill>
                <a:latin typeface="Arial"/>
                <a:cs typeface="Arial"/>
              </a:rPr>
              <a:t>офис  </a:t>
            </a:r>
            <a:r>
              <a:rPr dirty="0" sz="1600" spc="50">
                <a:solidFill>
                  <a:srgbClr val="006BAB"/>
                </a:solidFill>
                <a:latin typeface="Arial"/>
                <a:cs typeface="Arial"/>
              </a:rPr>
              <a:t>и</a:t>
            </a:r>
            <a:r>
              <a:rPr dirty="0" sz="1600" spc="-125">
                <a:solidFill>
                  <a:srgbClr val="006BAB"/>
                </a:solidFill>
                <a:latin typeface="Arial"/>
                <a:cs typeface="Arial"/>
              </a:rPr>
              <a:t> </a:t>
            </a:r>
            <a:r>
              <a:rPr dirty="0" sz="1600" spc="25">
                <a:solidFill>
                  <a:srgbClr val="006BAB"/>
                </a:solidFill>
                <a:latin typeface="Arial"/>
                <a:cs typeface="Arial"/>
              </a:rPr>
              <a:t>производство</a:t>
            </a:r>
            <a:r>
              <a:rPr dirty="0" sz="1600" spc="25">
                <a:solidFill>
                  <a:srgbClr val="006BAB"/>
                </a:solidFill>
                <a:latin typeface="Arial"/>
                <a:cs typeface="Arial"/>
              </a:rPr>
              <a:t>:  </a:t>
            </a:r>
            <a:r>
              <a:rPr dirty="0" sz="1400" spc="20">
                <a:solidFill>
                  <a:srgbClr val="231F20"/>
                </a:solidFill>
                <a:latin typeface="Arial"/>
                <a:cs typeface="Arial"/>
              </a:rPr>
              <a:t>Санкт</a:t>
            </a:r>
            <a:r>
              <a:rPr dirty="0" sz="1400" spc="20">
                <a:solidFill>
                  <a:srgbClr val="231F20"/>
                </a:solidFill>
                <a:latin typeface="Arial"/>
                <a:cs typeface="Arial"/>
              </a:rPr>
              <a:t>-</a:t>
            </a:r>
            <a:r>
              <a:rPr dirty="0" sz="1400" spc="20">
                <a:solidFill>
                  <a:srgbClr val="231F20"/>
                </a:solidFill>
                <a:latin typeface="Arial"/>
                <a:cs typeface="Arial"/>
              </a:rPr>
              <a:t>Петербург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726637" y="324003"/>
            <a:ext cx="285750" cy="252095"/>
          </a:xfrm>
          <a:custGeom>
            <a:avLst/>
            <a:gdLst/>
            <a:ahLst/>
            <a:cxnLst/>
            <a:rect l="l" t="t" r="r" b="b"/>
            <a:pathLst>
              <a:path w="285750" h="252095">
                <a:moveTo>
                  <a:pt x="120102" y="134442"/>
                </a:moveTo>
                <a:lnTo>
                  <a:pt x="76873" y="134442"/>
                </a:lnTo>
                <a:lnTo>
                  <a:pt x="239991" y="251599"/>
                </a:lnTo>
                <a:lnTo>
                  <a:pt x="285508" y="251688"/>
                </a:lnTo>
                <a:lnTo>
                  <a:pt x="120102" y="134442"/>
                </a:lnTo>
                <a:close/>
              </a:path>
              <a:path w="285750" h="252095">
                <a:moveTo>
                  <a:pt x="26047" y="0"/>
                </a:moveTo>
                <a:lnTo>
                  <a:pt x="0" y="0"/>
                </a:lnTo>
                <a:lnTo>
                  <a:pt x="0" y="251587"/>
                </a:lnTo>
                <a:lnTo>
                  <a:pt x="26047" y="251587"/>
                </a:lnTo>
                <a:lnTo>
                  <a:pt x="26047" y="134442"/>
                </a:lnTo>
                <a:lnTo>
                  <a:pt x="120102" y="134442"/>
                </a:lnTo>
                <a:lnTo>
                  <a:pt x="103924" y="122974"/>
                </a:lnTo>
                <a:lnTo>
                  <a:pt x="121233" y="111251"/>
                </a:lnTo>
                <a:lnTo>
                  <a:pt x="26047" y="111251"/>
                </a:lnTo>
                <a:lnTo>
                  <a:pt x="26047" y="0"/>
                </a:lnTo>
                <a:close/>
              </a:path>
              <a:path w="285750" h="252095">
                <a:moveTo>
                  <a:pt x="285508" y="0"/>
                </a:moveTo>
                <a:lnTo>
                  <a:pt x="237121" y="12"/>
                </a:lnTo>
                <a:lnTo>
                  <a:pt x="76453" y="111251"/>
                </a:lnTo>
                <a:lnTo>
                  <a:pt x="121233" y="111251"/>
                </a:lnTo>
                <a:lnTo>
                  <a:pt x="2855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040554" y="324011"/>
            <a:ext cx="285750" cy="252095"/>
          </a:xfrm>
          <a:custGeom>
            <a:avLst/>
            <a:gdLst/>
            <a:ahLst/>
            <a:cxnLst/>
            <a:rect l="l" t="t" r="r" b="b"/>
            <a:pathLst>
              <a:path w="285750" h="252095">
                <a:moveTo>
                  <a:pt x="162941" y="0"/>
                </a:moveTo>
                <a:lnTo>
                  <a:pt x="122834" y="0"/>
                </a:lnTo>
                <a:lnTo>
                  <a:pt x="0" y="251574"/>
                </a:lnTo>
                <a:lnTo>
                  <a:pt x="28403" y="251574"/>
                </a:lnTo>
                <a:lnTo>
                  <a:pt x="59283" y="191134"/>
                </a:lnTo>
                <a:lnTo>
                  <a:pt x="255946" y="191134"/>
                </a:lnTo>
                <a:lnTo>
                  <a:pt x="244786" y="168198"/>
                </a:lnTo>
                <a:lnTo>
                  <a:pt x="70713" y="168198"/>
                </a:lnTo>
                <a:lnTo>
                  <a:pt x="142887" y="26428"/>
                </a:lnTo>
                <a:lnTo>
                  <a:pt x="175801" y="26428"/>
                </a:lnTo>
                <a:lnTo>
                  <a:pt x="162941" y="0"/>
                </a:lnTo>
                <a:close/>
              </a:path>
              <a:path w="285750" h="252095">
                <a:moveTo>
                  <a:pt x="255946" y="191134"/>
                </a:moveTo>
                <a:lnTo>
                  <a:pt x="225945" y="191134"/>
                </a:lnTo>
                <a:lnTo>
                  <a:pt x="256552" y="251586"/>
                </a:lnTo>
                <a:lnTo>
                  <a:pt x="285356" y="251574"/>
                </a:lnTo>
                <a:lnTo>
                  <a:pt x="255946" y="191134"/>
                </a:lnTo>
                <a:close/>
              </a:path>
              <a:path w="285750" h="252095">
                <a:moveTo>
                  <a:pt x="175801" y="26428"/>
                </a:moveTo>
                <a:lnTo>
                  <a:pt x="142887" y="26428"/>
                </a:lnTo>
                <a:lnTo>
                  <a:pt x="214134" y="168198"/>
                </a:lnTo>
                <a:lnTo>
                  <a:pt x="244786" y="168198"/>
                </a:lnTo>
                <a:lnTo>
                  <a:pt x="175801" y="264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8250519" y="225069"/>
            <a:ext cx="1551940" cy="350520"/>
          </a:xfrm>
          <a:custGeom>
            <a:avLst/>
            <a:gdLst/>
            <a:ahLst/>
            <a:cxnLst/>
            <a:rect l="l" t="t" r="r" b="b"/>
            <a:pathLst>
              <a:path w="1551940" h="350520">
                <a:moveTo>
                  <a:pt x="188683" y="226898"/>
                </a:moveTo>
                <a:lnTo>
                  <a:pt x="162534" y="226898"/>
                </a:lnTo>
                <a:lnTo>
                  <a:pt x="162534" y="281889"/>
                </a:lnTo>
                <a:lnTo>
                  <a:pt x="166932" y="311870"/>
                </a:lnTo>
                <a:lnTo>
                  <a:pt x="180536" y="333327"/>
                </a:lnTo>
                <a:lnTo>
                  <a:pt x="203961" y="346225"/>
                </a:lnTo>
                <a:lnTo>
                  <a:pt x="237820" y="350532"/>
                </a:lnTo>
                <a:lnTo>
                  <a:pt x="376313" y="350532"/>
                </a:lnTo>
                <a:lnTo>
                  <a:pt x="408134" y="346016"/>
                </a:lnTo>
                <a:lnTo>
                  <a:pt x="430491" y="332770"/>
                </a:lnTo>
                <a:lnTo>
                  <a:pt x="435671" y="324319"/>
                </a:lnTo>
                <a:lnTo>
                  <a:pt x="238213" y="324319"/>
                </a:lnTo>
                <a:lnTo>
                  <a:pt x="222507" y="322769"/>
                </a:lnTo>
                <a:lnTo>
                  <a:pt x="206367" y="316649"/>
                </a:lnTo>
                <a:lnTo>
                  <a:pt x="193767" y="303756"/>
                </a:lnTo>
                <a:lnTo>
                  <a:pt x="188683" y="281889"/>
                </a:lnTo>
                <a:lnTo>
                  <a:pt x="188683" y="226898"/>
                </a:lnTo>
                <a:close/>
              </a:path>
              <a:path w="1551940" h="350520">
                <a:moveTo>
                  <a:pt x="1130223" y="98983"/>
                </a:moveTo>
                <a:lnTo>
                  <a:pt x="1104010" y="98983"/>
                </a:lnTo>
                <a:lnTo>
                  <a:pt x="1104010" y="350532"/>
                </a:lnTo>
                <a:lnTo>
                  <a:pt x="1130147" y="350532"/>
                </a:lnTo>
                <a:lnTo>
                  <a:pt x="1130147" y="233705"/>
                </a:lnTo>
                <a:lnTo>
                  <a:pt x="1389506" y="233705"/>
                </a:lnTo>
                <a:lnTo>
                  <a:pt x="1389506" y="226898"/>
                </a:lnTo>
                <a:lnTo>
                  <a:pt x="1467332" y="226898"/>
                </a:lnTo>
                <a:lnTo>
                  <a:pt x="1467332" y="218160"/>
                </a:lnTo>
                <a:lnTo>
                  <a:pt x="1389506" y="218160"/>
                </a:lnTo>
                <a:lnTo>
                  <a:pt x="1389506" y="210667"/>
                </a:lnTo>
                <a:lnTo>
                  <a:pt x="1130223" y="210667"/>
                </a:lnTo>
                <a:lnTo>
                  <a:pt x="1130223" y="98983"/>
                </a:lnTo>
                <a:close/>
              </a:path>
              <a:path w="1551940" h="350520">
                <a:moveTo>
                  <a:pt x="1389506" y="233705"/>
                </a:moveTo>
                <a:lnTo>
                  <a:pt x="1363091" y="233705"/>
                </a:lnTo>
                <a:lnTo>
                  <a:pt x="1363091" y="350532"/>
                </a:lnTo>
                <a:lnTo>
                  <a:pt x="1389506" y="350532"/>
                </a:lnTo>
                <a:lnTo>
                  <a:pt x="1389506" y="233705"/>
                </a:lnTo>
                <a:close/>
              </a:path>
              <a:path w="1551940" h="350520">
                <a:moveTo>
                  <a:pt x="432040" y="124650"/>
                </a:moveTo>
                <a:lnTo>
                  <a:pt x="376351" y="124650"/>
                </a:lnTo>
                <a:lnTo>
                  <a:pt x="395705" y="129774"/>
                </a:lnTo>
                <a:lnTo>
                  <a:pt x="409978" y="142471"/>
                </a:lnTo>
                <a:lnTo>
                  <a:pt x="418807" y="158726"/>
                </a:lnTo>
                <a:lnTo>
                  <a:pt x="421808" y="174405"/>
                </a:lnTo>
                <a:lnTo>
                  <a:pt x="421830" y="281889"/>
                </a:lnTo>
                <a:lnTo>
                  <a:pt x="418068" y="303236"/>
                </a:lnTo>
                <a:lnTo>
                  <a:pt x="408060" y="316187"/>
                </a:lnTo>
                <a:lnTo>
                  <a:pt x="393723" y="322596"/>
                </a:lnTo>
                <a:lnTo>
                  <a:pt x="376974" y="324319"/>
                </a:lnTo>
                <a:lnTo>
                  <a:pt x="435671" y="324319"/>
                </a:lnTo>
                <a:lnTo>
                  <a:pt x="443686" y="311243"/>
                </a:lnTo>
                <a:lnTo>
                  <a:pt x="448017" y="281889"/>
                </a:lnTo>
                <a:lnTo>
                  <a:pt x="448000" y="174405"/>
                </a:lnTo>
                <a:lnTo>
                  <a:pt x="443704" y="146038"/>
                </a:lnTo>
                <a:lnTo>
                  <a:pt x="432040" y="124650"/>
                </a:lnTo>
                <a:close/>
              </a:path>
              <a:path w="1551940" h="350520">
                <a:moveTo>
                  <a:pt x="67843" y="172427"/>
                </a:moveTo>
                <a:lnTo>
                  <a:pt x="25095" y="172427"/>
                </a:lnTo>
                <a:lnTo>
                  <a:pt x="15305" y="174407"/>
                </a:lnTo>
                <a:lnTo>
                  <a:pt x="7325" y="179805"/>
                </a:lnTo>
                <a:lnTo>
                  <a:pt x="1965" y="187772"/>
                </a:lnTo>
                <a:lnTo>
                  <a:pt x="0" y="197523"/>
                </a:lnTo>
                <a:lnTo>
                  <a:pt x="35" y="248145"/>
                </a:lnTo>
                <a:lnTo>
                  <a:pt x="1932" y="257524"/>
                </a:lnTo>
                <a:lnTo>
                  <a:pt x="7199" y="265336"/>
                </a:lnTo>
                <a:lnTo>
                  <a:pt x="15007" y="270607"/>
                </a:lnTo>
                <a:lnTo>
                  <a:pt x="24561" y="272541"/>
                </a:lnTo>
                <a:lnTo>
                  <a:pt x="68630" y="272541"/>
                </a:lnTo>
                <a:lnTo>
                  <a:pt x="78150" y="270607"/>
                </a:lnTo>
                <a:lnTo>
                  <a:pt x="85882" y="265391"/>
                </a:lnTo>
                <a:lnTo>
                  <a:pt x="86960" y="263791"/>
                </a:lnTo>
                <a:lnTo>
                  <a:pt x="15824" y="263791"/>
                </a:lnTo>
                <a:lnTo>
                  <a:pt x="8826" y="256806"/>
                </a:lnTo>
                <a:lnTo>
                  <a:pt x="8737" y="188518"/>
                </a:lnTo>
                <a:lnTo>
                  <a:pt x="16090" y="181165"/>
                </a:lnTo>
                <a:lnTo>
                  <a:pt x="86567" y="181165"/>
                </a:lnTo>
                <a:lnTo>
                  <a:pt x="85633" y="179793"/>
                </a:lnTo>
                <a:lnTo>
                  <a:pt x="77638" y="174405"/>
                </a:lnTo>
                <a:lnTo>
                  <a:pt x="67843" y="172427"/>
                </a:lnTo>
                <a:close/>
              </a:path>
              <a:path w="1551940" h="350520">
                <a:moveTo>
                  <a:pt x="1467332" y="226898"/>
                </a:moveTo>
                <a:lnTo>
                  <a:pt x="1458582" y="226898"/>
                </a:lnTo>
                <a:lnTo>
                  <a:pt x="1458618" y="248145"/>
                </a:lnTo>
                <a:lnTo>
                  <a:pt x="1460516" y="257524"/>
                </a:lnTo>
                <a:lnTo>
                  <a:pt x="1465787" y="265336"/>
                </a:lnTo>
                <a:lnTo>
                  <a:pt x="1473600" y="270607"/>
                </a:lnTo>
                <a:lnTo>
                  <a:pt x="1483156" y="272541"/>
                </a:lnTo>
                <a:lnTo>
                  <a:pt x="1527225" y="272541"/>
                </a:lnTo>
                <a:lnTo>
                  <a:pt x="1536737" y="270607"/>
                </a:lnTo>
                <a:lnTo>
                  <a:pt x="1544466" y="265391"/>
                </a:lnTo>
                <a:lnTo>
                  <a:pt x="1545544" y="263791"/>
                </a:lnTo>
                <a:lnTo>
                  <a:pt x="1474406" y="263791"/>
                </a:lnTo>
                <a:lnTo>
                  <a:pt x="1467421" y="256806"/>
                </a:lnTo>
                <a:lnTo>
                  <a:pt x="1467332" y="226898"/>
                </a:lnTo>
                <a:close/>
              </a:path>
              <a:path w="1551940" h="350520">
                <a:moveTo>
                  <a:pt x="86567" y="181165"/>
                </a:moveTo>
                <a:lnTo>
                  <a:pt x="76936" y="181165"/>
                </a:lnTo>
                <a:lnTo>
                  <a:pt x="84289" y="188518"/>
                </a:lnTo>
                <a:lnTo>
                  <a:pt x="84289" y="256806"/>
                </a:lnTo>
                <a:lnTo>
                  <a:pt x="77292" y="263791"/>
                </a:lnTo>
                <a:lnTo>
                  <a:pt x="86960" y="263791"/>
                </a:lnTo>
                <a:lnTo>
                  <a:pt x="91110" y="257636"/>
                </a:lnTo>
                <a:lnTo>
                  <a:pt x="93027" y="248145"/>
                </a:lnTo>
                <a:lnTo>
                  <a:pt x="93027" y="226898"/>
                </a:lnTo>
                <a:lnTo>
                  <a:pt x="188683" y="226898"/>
                </a:lnTo>
                <a:lnTo>
                  <a:pt x="188683" y="218160"/>
                </a:lnTo>
                <a:lnTo>
                  <a:pt x="93027" y="218160"/>
                </a:lnTo>
                <a:lnTo>
                  <a:pt x="93009" y="197523"/>
                </a:lnTo>
                <a:lnTo>
                  <a:pt x="91048" y="187810"/>
                </a:lnTo>
                <a:lnTo>
                  <a:pt x="86567" y="181165"/>
                </a:lnTo>
                <a:close/>
              </a:path>
              <a:path w="1551940" h="350520">
                <a:moveTo>
                  <a:pt x="1545155" y="181165"/>
                </a:moveTo>
                <a:lnTo>
                  <a:pt x="1535531" y="181165"/>
                </a:lnTo>
                <a:lnTo>
                  <a:pt x="1542872" y="188518"/>
                </a:lnTo>
                <a:lnTo>
                  <a:pt x="1542872" y="256806"/>
                </a:lnTo>
                <a:lnTo>
                  <a:pt x="1535874" y="263791"/>
                </a:lnTo>
                <a:lnTo>
                  <a:pt x="1545544" y="263791"/>
                </a:lnTo>
                <a:lnTo>
                  <a:pt x="1549692" y="257636"/>
                </a:lnTo>
                <a:lnTo>
                  <a:pt x="1551609" y="248145"/>
                </a:lnTo>
                <a:lnTo>
                  <a:pt x="1551591" y="197523"/>
                </a:lnTo>
                <a:lnTo>
                  <a:pt x="1549632" y="187810"/>
                </a:lnTo>
                <a:lnTo>
                  <a:pt x="1545155" y="181165"/>
                </a:lnTo>
                <a:close/>
              </a:path>
              <a:path w="1551940" h="350520">
                <a:moveTo>
                  <a:pt x="376351" y="98932"/>
                </a:moveTo>
                <a:lnTo>
                  <a:pt x="237947" y="98932"/>
                </a:lnTo>
                <a:lnTo>
                  <a:pt x="204438" y="103391"/>
                </a:lnTo>
                <a:lnTo>
                  <a:pt x="180928" y="117120"/>
                </a:lnTo>
                <a:lnTo>
                  <a:pt x="167075" y="140654"/>
                </a:lnTo>
                <a:lnTo>
                  <a:pt x="162550" y="174405"/>
                </a:lnTo>
                <a:lnTo>
                  <a:pt x="162534" y="218160"/>
                </a:lnTo>
                <a:lnTo>
                  <a:pt x="188683" y="218160"/>
                </a:lnTo>
                <a:lnTo>
                  <a:pt x="188703" y="174405"/>
                </a:lnTo>
                <a:lnTo>
                  <a:pt x="192446" y="151937"/>
                </a:lnTo>
                <a:lnTo>
                  <a:pt x="202823" y="136437"/>
                </a:lnTo>
                <a:lnTo>
                  <a:pt x="218446" y="127512"/>
                </a:lnTo>
                <a:lnTo>
                  <a:pt x="237947" y="124650"/>
                </a:lnTo>
                <a:lnTo>
                  <a:pt x="432040" y="124650"/>
                </a:lnTo>
                <a:lnTo>
                  <a:pt x="430544" y="121907"/>
                </a:lnTo>
                <a:lnTo>
                  <a:pt x="408203" y="105186"/>
                </a:lnTo>
                <a:lnTo>
                  <a:pt x="376351" y="98932"/>
                </a:lnTo>
                <a:close/>
              </a:path>
              <a:path w="1551940" h="350520">
                <a:moveTo>
                  <a:pt x="1526438" y="172427"/>
                </a:moveTo>
                <a:lnTo>
                  <a:pt x="1483677" y="172427"/>
                </a:lnTo>
                <a:lnTo>
                  <a:pt x="1473925" y="174407"/>
                </a:lnTo>
                <a:lnTo>
                  <a:pt x="1465940" y="179805"/>
                </a:lnTo>
                <a:lnTo>
                  <a:pt x="1460560" y="187772"/>
                </a:lnTo>
                <a:lnTo>
                  <a:pt x="1458582" y="197523"/>
                </a:lnTo>
                <a:lnTo>
                  <a:pt x="1458582" y="218160"/>
                </a:lnTo>
                <a:lnTo>
                  <a:pt x="1467332" y="218160"/>
                </a:lnTo>
                <a:lnTo>
                  <a:pt x="1467332" y="188518"/>
                </a:lnTo>
                <a:lnTo>
                  <a:pt x="1474673" y="181165"/>
                </a:lnTo>
                <a:lnTo>
                  <a:pt x="1545155" y="181165"/>
                </a:lnTo>
                <a:lnTo>
                  <a:pt x="1544222" y="179793"/>
                </a:lnTo>
                <a:lnTo>
                  <a:pt x="1536231" y="174405"/>
                </a:lnTo>
                <a:lnTo>
                  <a:pt x="1526438" y="172427"/>
                </a:lnTo>
                <a:close/>
              </a:path>
              <a:path w="1551940" h="350520">
                <a:moveTo>
                  <a:pt x="1389506" y="98983"/>
                </a:moveTo>
                <a:lnTo>
                  <a:pt x="1363091" y="98983"/>
                </a:lnTo>
                <a:lnTo>
                  <a:pt x="1363091" y="210667"/>
                </a:lnTo>
                <a:lnTo>
                  <a:pt x="1389506" y="210667"/>
                </a:lnTo>
                <a:lnTo>
                  <a:pt x="1389506" y="98983"/>
                </a:lnTo>
                <a:close/>
              </a:path>
              <a:path w="1551940" h="350520">
                <a:moveTo>
                  <a:pt x="1489913" y="0"/>
                </a:moveTo>
                <a:lnTo>
                  <a:pt x="61899" y="0"/>
                </a:lnTo>
                <a:lnTo>
                  <a:pt x="54204" y="1549"/>
                </a:lnTo>
                <a:lnTo>
                  <a:pt x="47923" y="5780"/>
                </a:lnTo>
                <a:lnTo>
                  <a:pt x="43690" y="12060"/>
                </a:lnTo>
                <a:lnTo>
                  <a:pt x="42225" y="19329"/>
                </a:lnTo>
                <a:lnTo>
                  <a:pt x="42138" y="172427"/>
                </a:lnTo>
                <a:lnTo>
                  <a:pt x="50888" y="172427"/>
                </a:lnTo>
                <a:lnTo>
                  <a:pt x="50888" y="14338"/>
                </a:lnTo>
                <a:lnTo>
                  <a:pt x="56476" y="8750"/>
                </a:lnTo>
                <a:lnTo>
                  <a:pt x="1505672" y="8750"/>
                </a:lnTo>
                <a:lnTo>
                  <a:pt x="1503578" y="5664"/>
                </a:lnTo>
                <a:lnTo>
                  <a:pt x="1497428" y="1520"/>
                </a:lnTo>
                <a:lnTo>
                  <a:pt x="1489913" y="0"/>
                </a:lnTo>
                <a:close/>
              </a:path>
              <a:path w="1551940" h="350520">
                <a:moveTo>
                  <a:pt x="1505672" y="8750"/>
                </a:moveTo>
                <a:lnTo>
                  <a:pt x="1494980" y="8750"/>
                </a:lnTo>
                <a:lnTo>
                  <a:pt x="1500568" y="14338"/>
                </a:lnTo>
                <a:lnTo>
                  <a:pt x="1500733" y="172427"/>
                </a:lnTo>
                <a:lnTo>
                  <a:pt x="1509471" y="172427"/>
                </a:lnTo>
                <a:lnTo>
                  <a:pt x="1509318" y="19329"/>
                </a:lnTo>
                <a:lnTo>
                  <a:pt x="1507747" y="11808"/>
                </a:lnTo>
                <a:lnTo>
                  <a:pt x="1505672" y="87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802098" y="449846"/>
            <a:ext cx="890269" cy="0"/>
          </a:xfrm>
          <a:custGeom>
            <a:avLst/>
            <a:gdLst/>
            <a:ahLst/>
            <a:cxnLst/>
            <a:rect l="l" t="t" r="r" b="b"/>
            <a:pathLst>
              <a:path w="890270" h="0">
                <a:moveTo>
                  <a:pt x="0" y="0"/>
                </a:moveTo>
                <a:lnTo>
                  <a:pt x="88990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119246" y="449846"/>
            <a:ext cx="3140075" cy="0"/>
          </a:xfrm>
          <a:custGeom>
            <a:avLst/>
            <a:gdLst/>
            <a:ahLst/>
            <a:cxnLst/>
            <a:rect l="l" t="t" r="r" b="b"/>
            <a:pathLst>
              <a:path w="3140075" h="0">
                <a:moveTo>
                  <a:pt x="0" y="0"/>
                </a:moveTo>
                <a:lnTo>
                  <a:pt x="314001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40386" y="449846"/>
            <a:ext cx="339725" cy="0"/>
          </a:xfrm>
          <a:custGeom>
            <a:avLst/>
            <a:gdLst/>
            <a:ahLst/>
            <a:cxnLst/>
            <a:rect l="l" t="t" r="r" b="b"/>
            <a:pathLst>
              <a:path w="339725" h="0">
                <a:moveTo>
                  <a:pt x="0" y="0"/>
                </a:moveTo>
                <a:lnTo>
                  <a:pt x="33938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-5" y="449846"/>
            <a:ext cx="222885" cy="0"/>
          </a:xfrm>
          <a:custGeom>
            <a:avLst/>
            <a:gdLst/>
            <a:ahLst/>
            <a:cxnLst/>
            <a:rect l="l" t="t" r="r" b="b"/>
            <a:pathLst>
              <a:path w="222885" h="0">
                <a:moveTo>
                  <a:pt x="0" y="0"/>
                </a:moveTo>
                <a:lnTo>
                  <a:pt x="222567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799988" y="3326512"/>
            <a:ext cx="737235" cy="629285"/>
          </a:xfrm>
          <a:custGeom>
            <a:avLst/>
            <a:gdLst/>
            <a:ahLst/>
            <a:cxnLst/>
            <a:rect l="l" t="t" r="r" b="b"/>
            <a:pathLst>
              <a:path w="737235" h="629285">
                <a:moveTo>
                  <a:pt x="720255" y="0"/>
                </a:moveTo>
                <a:lnTo>
                  <a:pt x="0" y="609600"/>
                </a:lnTo>
                <a:lnTo>
                  <a:pt x="16408" y="628992"/>
                </a:lnTo>
                <a:lnTo>
                  <a:pt x="736663" y="19392"/>
                </a:lnTo>
                <a:lnTo>
                  <a:pt x="720255" y="0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677219" y="3704509"/>
            <a:ext cx="943610" cy="943610"/>
          </a:xfrm>
          <a:custGeom>
            <a:avLst/>
            <a:gdLst/>
            <a:ahLst/>
            <a:cxnLst/>
            <a:rect l="l" t="t" r="r" b="b"/>
            <a:pathLst>
              <a:path w="943610" h="943610">
                <a:moveTo>
                  <a:pt x="471576" y="0"/>
                </a:moveTo>
                <a:lnTo>
                  <a:pt x="423361" y="2434"/>
                </a:lnTo>
                <a:lnTo>
                  <a:pt x="376538" y="9580"/>
                </a:lnTo>
                <a:lnTo>
                  <a:pt x="331346" y="21200"/>
                </a:lnTo>
                <a:lnTo>
                  <a:pt x="288019" y="37057"/>
                </a:lnTo>
                <a:lnTo>
                  <a:pt x="246797" y="56914"/>
                </a:lnTo>
                <a:lnTo>
                  <a:pt x="207915" y="80535"/>
                </a:lnTo>
                <a:lnTo>
                  <a:pt x="171612" y="107681"/>
                </a:lnTo>
                <a:lnTo>
                  <a:pt x="138123" y="138117"/>
                </a:lnTo>
                <a:lnTo>
                  <a:pt x="107686" y="171604"/>
                </a:lnTo>
                <a:lnTo>
                  <a:pt x="80539" y="207907"/>
                </a:lnTo>
                <a:lnTo>
                  <a:pt x="56917" y="246787"/>
                </a:lnTo>
                <a:lnTo>
                  <a:pt x="37059" y="288009"/>
                </a:lnTo>
                <a:lnTo>
                  <a:pt x="21201" y="331334"/>
                </a:lnTo>
                <a:lnTo>
                  <a:pt x="9580" y="376526"/>
                </a:lnTo>
                <a:lnTo>
                  <a:pt x="2434" y="423348"/>
                </a:lnTo>
                <a:lnTo>
                  <a:pt x="0" y="471563"/>
                </a:lnTo>
                <a:lnTo>
                  <a:pt x="2434" y="519778"/>
                </a:lnTo>
                <a:lnTo>
                  <a:pt x="9580" y="566600"/>
                </a:lnTo>
                <a:lnTo>
                  <a:pt x="21201" y="611792"/>
                </a:lnTo>
                <a:lnTo>
                  <a:pt x="37059" y="655118"/>
                </a:lnTo>
                <a:lnTo>
                  <a:pt x="56917" y="696339"/>
                </a:lnTo>
                <a:lnTo>
                  <a:pt x="80539" y="735220"/>
                </a:lnTo>
                <a:lnTo>
                  <a:pt x="107686" y="771522"/>
                </a:lnTo>
                <a:lnTo>
                  <a:pt x="138123" y="805010"/>
                </a:lnTo>
                <a:lnTo>
                  <a:pt x="171612" y="835445"/>
                </a:lnTo>
                <a:lnTo>
                  <a:pt x="207915" y="862592"/>
                </a:lnTo>
                <a:lnTo>
                  <a:pt x="246797" y="886212"/>
                </a:lnTo>
                <a:lnTo>
                  <a:pt x="288019" y="906069"/>
                </a:lnTo>
                <a:lnTo>
                  <a:pt x="331346" y="921926"/>
                </a:lnTo>
                <a:lnTo>
                  <a:pt x="376538" y="933546"/>
                </a:lnTo>
                <a:lnTo>
                  <a:pt x="423361" y="940692"/>
                </a:lnTo>
                <a:lnTo>
                  <a:pt x="471576" y="943127"/>
                </a:lnTo>
                <a:lnTo>
                  <a:pt x="519791" y="940692"/>
                </a:lnTo>
                <a:lnTo>
                  <a:pt x="566613" y="933546"/>
                </a:lnTo>
                <a:lnTo>
                  <a:pt x="611805" y="921926"/>
                </a:lnTo>
                <a:lnTo>
                  <a:pt x="655130" y="906069"/>
                </a:lnTo>
                <a:lnTo>
                  <a:pt x="696352" y="886212"/>
                </a:lnTo>
                <a:lnTo>
                  <a:pt x="735232" y="862592"/>
                </a:lnTo>
                <a:lnTo>
                  <a:pt x="771535" y="835445"/>
                </a:lnTo>
                <a:lnTo>
                  <a:pt x="805022" y="805010"/>
                </a:lnTo>
                <a:lnTo>
                  <a:pt x="835458" y="771522"/>
                </a:lnTo>
                <a:lnTo>
                  <a:pt x="862604" y="735220"/>
                </a:lnTo>
                <a:lnTo>
                  <a:pt x="886225" y="696339"/>
                </a:lnTo>
                <a:lnTo>
                  <a:pt x="906082" y="655118"/>
                </a:lnTo>
                <a:lnTo>
                  <a:pt x="921939" y="611792"/>
                </a:lnTo>
                <a:lnTo>
                  <a:pt x="933559" y="566600"/>
                </a:lnTo>
                <a:lnTo>
                  <a:pt x="940705" y="519778"/>
                </a:lnTo>
                <a:lnTo>
                  <a:pt x="943140" y="471563"/>
                </a:lnTo>
                <a:lnTo>
                  <a:pt x="940705" y="423348"/>
                </a:lnTo>
                <a:lnTo>
                  <a:pt x="933559" y="376526"/>
                </a:lnTo>
                <a:lnTo>
                  <a:pt x="921939" y="331334"/>
                </a:lnTo>
                <a:lnTo>
                  <a:pt x="906082" y="288009"/>
                </a:lnTo>
                <a:lnTo>
                  <a:pt x="886225" y="246787"/>
                </a:lnTo>
                <a:lnTo>
                  <a:pt x="862604" y="207907"/>
                </a:lnTo>
                <a:lnTo>
                  <a:pt x="835458" y="171604"/>
                </a:lnTo>
                <a:lnTo>
                  <a:pt x="805022" y="138117"/>
                </a:lnTo>
                <a:lnTo>
                  <a:pt x="771535" y="107681"/>
                </a:lnTo>
                <a:lnTo>
                  <a:pt x="735232" y="80535"/>
                </a:lnTo>
                <a:lnTo>
                  <a:pt x="696352" y="56914"/>
                </a:lnTo>
                <a:lnTo>
                  <a:pt x="655130" y="37057"/>
                </a:lnTo>
                <a:lnTo>
                  <a:pt x="611805" y="21200"/>
                </a:lnTo>
                <a:lnTo>
                  <a:pt x="566613" y="9580"/>
                </a:lnTo>
                <a:lnTo>
                  <a:pt x="519791" y="2434"/>
                </a:lnTo>
                <a:lnTo>
                  <a:pt x="4715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670869" y="3698159"/>
            <a:ext cx="956310" cy="956310"/>
          </a:xfrm>
          <a:custGeom>
            <a:avLst/>
            <a:gdLst/>
            <a:ahLst/>
            <a:cxnLst/>
            <a:rect l="l" t="t" r="r" b="b"/>
            <a:pathLst>
              <a:path w="956310" h="956310">
                <a:moveTo>
                  <a:pt x="477926" y="0"/>
                </a:moveTo>
                <a:lnTo>
                  <a:pt x="429060" y="2467"/>
                </a:lnTo>
                <a:lnTo>
                  <a:pt x="381606" y="9709"/>
                </a:lnTo>
                <a:lnTo>
                  <a:pt x="335804" y="21486"/>
                </a:lnTo>
                <a:lnTo>
                  <a:pt x="291895" y="37556"/>
                </a:lnTo>
                <a:lnTo>
                  <a:pt x="250118" y="57681"/>
                </a:lnTo>
                <a:lnTo>
                  <a:pt x="210714" y="81620"/>
                </a:lnTo>
                <a:lnTo>
                  <a:pt x="173922" y="109132"/>
                </a:lnTo>
                <a:lnTo>
                  <a:pt x="139984" y="139977"/>
                </a:lnTo>
                <a:lnTo>
                  <a:pt x="109138" y="173916"/>
                </a:lnTo>
                <a:lnTo>
                  <a:pt x="81626" y="210707"/>
                </a:lnTo>
                <a:lnTo>
                  <a:pt x="57687" y="250111"/>
                </a:lnTo>
                <a:lnTo>
                  <a:pt x="37562" y="291888"/>
                </a:lnTo>
                <a:lnTo>
                  <a:pt x="21490" y="335796"/>
                </a:lnTo>
                <a:lnTo>
                  <a:pt x="9713" y="381597"/>
                </a:lnTo>
                <a:lnTo>
                  <a:pt x="2469" y="429049"/>
                </a:lnTo>
                <a:lnTo>
                  <a:pt x="0" y="477913"/>
                </a:lnTo>
                <a:lnTo>
                  <a:pt x="2469" y="526779"/>
                </a:lnTo>
                <a:lnTo>
                  <a:pt x="9713" y="574233"/>
                </a:lnTo>
                <a:lnTo>
                  <a:pt x="21490" y="620035"/>
                </a:lnTo>
                <a:lnTo>
                  <a:pt x="37562" y="663944"/>
                </a:lnTo>
                <a:lnTo>
                  <a:pt x="57687" y="705721"/>
                </a:lnTo>
                <a:lnTo>
                  <a:pt x="81626" y="745125"/>
                </a:lnTo>
                <a:lnTo>
                  <a:pt x="109138" y="781916"/>
                </a:lnTo>
                <a:lnTo>
                  <a:pt x="139984" y="815854"/>
                </a:lnTo>
                <a:lnTo>
                  <a:pt x="173922" y="846699"/>
                </a:lnTo>
                <a:lnTo>
                  <a:pt x="210714" y="874210"/>
                </a:lnTo>
                <a:lnTo>
                  <a:pt x="250118" y="898148"/>
                </a:lnTo>
                <a:lnTo>
                  <a:pt x="291895" y="918272"/>
                </a:lnTo>
                <a:lnTo>
                  <a:pt x="335804" y="934342"/>
                </a:lnTo>
                <a:lnTo>
                  <a:pt x="381606" y="946118"/>
                </a:lnTo>
                <a:lnTo>
                  <a:pt x="429060" y="953360"/>
                </a:lnTo>
                <a:lnTo>
                  <a:pt x="477926" y="955827"/>
                </a:lnTo>
                <a:lnTo>
                  <a:pt x="526790" y="953360"/>
                </a:lnTo>
                <a:lnTo>
                  <a:pt x="574242" y="946118"/>
                </a:lnTo>
                <a:lnTo>
                  <a:pt x="585875" y="943127"/>
                </a:lnTo>
                <a:lnTo>
                  <a:pt x="477926" y="943127"/>
                </a:lnTo>
                <a:lnTo>
                  <a:pt x="423666" y="939998"/>
                </a:lnTo>
                <a:lnTo>
                  <a:pt x="371250" y="930843"/>
                </a:lnTo>
                <a:lnTo>
                  <a:pt x="321023" y="916010"/>
                </a:lnTo>
                <a:lnTo>
                  <a:pt x="273334" y="895848"/>
                </a:lnTo>
                <a:lnTo>
                  <a:pt x="228528" y="870705"/>
                </a:lnTo>
                <a:lnTo>
                  <a:pt x="186954" y="840929"/>
                </a:lnTo>
                <a:lnTo>
                  <a:pt x="148958" y="806869"/>
                </a:lnTo>
                <a:lnTo>
                  <a:pt x="114902" y="768877"/>
                </a:lnTo>
                <a:lnTo>
                  <a:pt x="85130" y="727306"/>
                </a:lnTo>
                <a:lnTo>
                  <a:pt x="59988" y="682503"/>
                </a:lnTo>
                <a:lnTo>
                  <a:pt x="39826" y="634815"/>
                </a:lnTo>
                <a:lnTo>
                  <a:pt x="24992" y="584589"/>
                </a:lnTo>
                <a:lnTo>
                  <a:pt x="15833" y="532173"/>
                </a:lnTo>
                <a:lnTo>
                  <a:pt x="12700" y="477913"/>
                </a:lnTo>
                <a:lnTo>
                  <a:pt x="15833" y="423654"/>
                </a:lnTo>
                <a:lnTo>
                  <a:pt x="24992" y="371237"/>
                </a:lnTo>
                <a:lnTo>
                  <a:pt x="39826" y="321012"/>
                </a:lnTo>
                <a:lnTo>
                  <a:pt x="59988" y="273324"/>
                </a:lnTo>
                <a:lnTo>
                  <a:pt x="85130" y="228520"/>
                </a:lnTo>
                <a:lnTo>
                  <a:pt x="114902" y="186949"/>
                </a:lnTo>
                <a:lnTo>
                  <a:pt x="148958" y="148958"/>
                </a:lnTo>
                <a:lnTo>
                  <a:pt x="186954" y="114898"/>
                </a:lnTo>
                <a:lnTo>
                  <a:pt x="228528" y="85122"/>
                </a:lnTo>
                <a:lnTo>
                  <a:pt x="273334" y="59979"/>
                </a:lnTo>
                <a:lnTo>
                  <a:pt x="321023" y="39817"/>
                </a:lnTo>
                <a:lnTo>
                  <a:pt x="371250" y="24984"/>
                </a:lnTo>
                <a:lnTo>
                  <a:pt x="423666" y="15829"/>
                </a:lnTo>
                <a:lnTo>
                  <a:pt x="477926" y="12700"/>
                </a:lnTo>
                <a:lnTo>
                  <a:pt x="585872" y="12700"/>
                </a:lnTo>
                <a:lnTo>
                  <a:pt x="574242" y="9709"/>
                </a:lnTo>
                <a:lnTo>
                  <a:pt x="526790" y="2467"/>
                </a:lnTo>
                <a:lnTo>
                  <a:pt x="477926" y="0"/>
                </a:lnTo>
                <a:close/>
              </a:path>
              <a:path w="956310" h="956310">
                <a:moveTo>
                  <a:pt x="585872" y="12700"/>
                </a:moveTo>
                <a:lnTo>
                  <a:pt x="477926" y="12700"/>
                </a:lnTo>
                <a:lnTo>
                  <a:pt x="532185" y="15829"/>
                </a:lnTo>
                <a:lnTo>
                  <a:pt x="584599" y="24984"/>
                </a:lnTo>
                <a:lnTo>
                  <a:pt x="634823" y="39817"/>
                </a:lnTo>
                <a:lnTo>
                  <a:pt x="682510" y="59979"/>
                </a:lnTo>
                <a:lnTo>
                  <a:pt x="727313" y="85122"/>
                </a:lnTo>
                <a:lnTo>
                  <a:pt x="768886" y="114898"/>
                </a:lnTo>
                <a:lnTo>
                  <a:pt x="806881" y="148958"/>
                </a:lnTo>
                <a:lnTo>
                  <a:pt x="840941" y="186949"/>
                </a:lnTo>
                <a:lnTo>
                  <a:pt x="870717" y="228520"/>
                </a:lnTo>
                <a:lnTo>
                  <a:pt x="895860" y="273324"/>
                </a:lnTo>
                <a:lnTo>
                  <a:pt x="916023" y="321012"/>
                </a:lnTo>
                <a:lnTo>
                  <a:pt x="930855" y="371237"/>
                </a:lnTo>
                <a:lnTo>
                  <a:pt x="940010" y="423654"/>
                </a:lnTo>
                <a:lnTo>
                  <a:pt x="943140" y="477913"/>
                </a:lnTo>
                <a:lnTo>
                  <a:pt x="940010" y="532173"/>
                </a:lnTo>
                <a:lnTo>
                  <a:pt x="930855" y="584589"/>
                </a:lnTo>
                <a:lnTo>
                  <a:pt x="916023" y="634815"/>
                </a:lnTo>
                <a:lnTo>
                  <a:pt x="895860" y="682503"/>
                </a:lnTo>
                <a:lnTo>
                  <a:pt x="870717" y="727306"/>
                </a:lnTo>
                <a:lnTo>
                  <a:pt x="840941" y="768877"/>
                </a:lnTo>
                <a:lnTo>
                  <a:pt x="806881" y="806869"/>
                </a:lnTo>
                <a:lnTo>
                  <a:pt x="768886" y="840929"/>
                </a:lnTo>
                <a:lnTo>
                  <a:pt x="727313" y="870705"/>
                </a:lnTo>
                <a:lnTo>
                  <a:pt x="682510" y="895848"/>
                </a:lnTo>
                <a:lnTo>
                  <a:pt x="634823" y="916010"/>
                </a:lnTo>
                <a:lnTo>
                  <a:pt x="584599" y="930843"/>
                </a:lnTo>
                <a:lnTo>
                  <a:pt x="532185" y="939998"/>
                </a:lnTo>
                <a:lnTo>
                  <a:pt x="477926" y="943127"/>
                </a:lnTo>
                <a:lnTo>
                  <a:pt x="585875" y="943127"/>
                </a:lnTo>
                <a:lnTo>
                  <a:pt x="663951" y="918272"/>
                </a:lnTo>
                <a:lnTo>
                  <a:pt x="705728" y="898148"/>
                </a:lnTo>
                <a:lnTo>
                  <a:pt x="745132" y="874210"/>
                </a:lnTo>
                <a:lnTo>
                  <a:pt x="781923" y="846699"/>
                </a:lnTo>
                <a:lnTo>
                  <a:pt x="815862" y="815854"/>
                </a:lnTo>
                <a:lnTo>
                  <a:pt x="846707" y="781916"/>
                </a:lnTo>
                <a:lnTo>
                  <a:pt x="874219" y="745125"/>
                </a:lnTo>
                <a:lnTo>
                  <a:pt x="898158" y="705721"/>
                </a:lnTo>
                <a:lnTo>
                  <a:pt x="918283" y="663944"/>
                </a:lnTo>
                <a:lnTo>
                  <a:pt x="934354" y="620035"/>
                </a:lnTo>
                <a:lnTo>
                  <a:pt x="946130" y="574233"/>
                </a:lnTo>
                <a:lnTo>
                  <a:pt x="953372" y="526779"/>
                </a:lnTo>
                <a:lnTo>
                  <a:pt x="955840" y="477913"/>
                </a:lnTo>
                <a:lnTo>
                  <a:pt x="953372" y="429049"/>
                </a:lnTo>
                <a:lnTo>
                  <a:pt x="946130" y="381597"/>
                </a:lnTo>
                <a:lnTo>
                  <a:pt x="934354" y="335796"/>
                </a:lnTo>
                <a:lnTo>
                  <a:pt x="918283" y="291888"/>
                </a:lnTo>
                <a:lnTo>
                  <a:pt x="898158" y="250111"/>
                </a:lnTo>
                <a:lnTo>
                  <a:pt x="874219" y="210707"/>
                </a:lnTo>
                <a:lnTo>
                  <a:pt x="846707" y="173916"/>
                </a:lnTo>
                <a:lnTo>
                  <a:pt x="815862" y="139977"/>
                </a:lnTo>
                <a:lnTo>
                  <a:pt x="781923" y="109132"/>
                </a:lnTo>
                <a:lnTo>
                  <a:pt x="745132" y="81620"/>
                </a:lnTo>
                <a:lnTo>
                  <a:pt x="705728" y="57681"/>
                </a:lnTo>
                <a:lnTo>
                  <a:pt x="663951" y="37556"/>
                </a:lnTo>
                <a:lnTo>
                  <a:pt x="620043" y="21486"/>
                </a:lnTo>
                <a:lnTo>
                  <a:pt x="585872" y="12700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009384" y="3326380"/>
            <a:ext cx="740410" cy="612775"/>
          </a:xfrm>
          <a:custGeom>
            <a:avLst/>
            <a:gdLst/>
            <a:ahLst/>
            <a:cxnLst/>
            <a:rect l="l" t="t" r="r" b="b"/>
            <a:pathLst>
              <a:path w="740410" h="612775">
                <a:moveTo>
                  <a:pt x="723709" y="0"/>
                </a:moveTo>
                <a:lnTo>
                  <a:pt x="0" y="592670"/>
                </a:lnTo>
                <a:lnTo>
                  <a:pt x="16090" y="612317"/>
                </a:lnTo>
                <a:lnTo>
                  <a:pt x="739800" y="19646"/>
                </a:lnTo>
                <a:lnTo>
                  <a:pt x="723709" y="0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889912" y="3704509"/>
            <a:ext cx="943610" cy="943610"/>
          </a:xfrm>
          <a:custGeom>
            <a:avLst/>
            <a:gdLst/>
            <a:ahLst/>
            <a:cxnLst/>
            <a:rect l="l" t="t" r="r" b="b"/>
            <a:pathLst>
              <a:path w="943610" h="943610">
                <a:moveTo>
                  <a:pt x="471576" y="0"/>
                </a:moveTo>
                <a:lnTo>
                  <a:pt x="423359" y="2434"/>
                </a:lnTo>
                <a:lnTo>
                  <a:pt x="376535" y="9580"/>
                </a:lnTo>
                <a:lnTo>
                  <a:pt x="331341" y="21200"/>
                </a:lnTo>
                <a:lnTo>
                  <a:pt x="288014" y="37057"/>
                </a:lnTo>
                <a:lnTo>
                  <a:pt x="246791" y="56914"/>
                </a:lnTo>
                <a:lnTo>
                  <a:pt x="207910" y="80535"/>
                </a:lnTo>
                <a:lnTo>
                  <a:pt x="171607" y="107681"/>
                </a:lnTo>
                <a:lnTo>
                  <a:pt x="138118" y="138117"/>
                </a:lnTo>
                <a:lnTo>
                  <a:pt x="107682" y="171604"/>
                </a:lnTo>
                <a:lnTo>
                  <a:pt x="80535" y="207907"/>
                </a:lnTo>
                <a:lnTo>
                  <a:pt x="56915" y="246787"/>
                </a:lnTo>
                <a:lnTo>
                  <a:pt x="37057" y="288009"/>
                </a:lnTo>
                <a:lnTo>
                  <a:pt x="21200" y="331334"/>
                </a:lnTo>
                <a:lnTo>
                  <a:pt x="9580" y="376526"/>
                </a:lnTo>
                <a:lnTo>
                  <a:pt x="2434" y="423348"/>
                </a:lnTo>
                <a:lnTo>
                  <a:pt x="0" y="471563"/>
                </a:lnTo>
                <a:lnTo>
                  <a:pt x="2434" y="519778"/>
                </a:lnTo>
                <a:lnTo>
                  <a:pt x="9580" y="566600"/>
                </a:lnTo>
                <a:lnTo>
                  <a:pt x="21200" y="611792"/>
                </a:lnTo>
                <a:lnTo>
                  <a:pt x="37057" y="655118"/>
                </a:lnTo>
                <a:lnTo>
                  <a:pt x="56915" y="696339"/>
                </a:lnTo>
                <a:lnTo>
                  <a:pt x="80535" y="735220"/>
                </a:lnTo>
                <a:lnTo>
                  <a:pt x="107682" y="771522"/>
                </a:lnTo>
                <a:lnTo>
                  <a:pt x="138118" y="805010"/>
                </a:lnTo>
                <a:lnTo>
                  <a:pt x="171607" y="835445"/>
                </a:lnTo>
                <a:lnTo>
                  <a:pt x="207910" y="862592"/>
                </a:lnTo>
                <a:lnTo>
                  <a:pt x="246791" y="886212"/>
                </a:lnTo>
                <a:lnTo>
                  <a:pt x="288014" y="906069"/>
                </a:lnTo>
                <a:lnTo>
                  <a:pt x="331341" y="921926"/>
                </a:lnTo>
                <a:lnTo>
                  <a:pt x="376535" y="933546"/>
                </a:lnTo>
                <a:lnTo>
                  <a:pt x="423359" y="940692"/>
                </a:lnTo>
                <a:lnTo>
                  <a:pt x="471576" y="943127"/>
                </a:lnTo>
                <a:lnTo>
                  <a:pt x="519791" y="940692"/>
                </a:lnTo>
                <a:lnTo>
                  <a:pt x="566613" y="933546"/>
                </a:lnTo>
                <a:lnTo>
                  <a:pt x="611805" y="921926"/>
                </a:lnTo>
                <a:lnTo>
                  <a:pt x="655130" y="906069"/>
                </a:lnTo>
                <a:lnTo>
                  <a:pt x="696352" y="886212"/>
                </a:lnTo>
                <a:lnTo>
                  <a:pt x="735232" y="862592"/>
                </a:lnTo>
                <a:lnTo>
                  <a:pt x="771535" y="835445"/>
                </a:lnTo>
                <a:lnTo>
                  <a:pt x="805022" y="805010"/>
                </a:lnTo>
                <a:lnTo>
                  <a:pt x="835458" y="771522"/>
                </a:lnTo>
                <a:lnTo>
                  <a:pt x="862604" y="735220"/>
                </a:lnTo>
                <a:lnTo>
                  <a:pt x="886225" y="696339"/>
                </a:lnTo>
                <a:lnTo>
                  <a:pt x="906082" y="655118"/>
                </a:lnTo>
                <a:lnTo>
                  <a:pt x="921939" y="611792"/>
                </a:lnTo>
                <a:lnTo>
                  <a:pt x="933559" y="566600"/>
                </a:lnTo>
                <a:lnTo>
                  <a:pt x="940705" y="519778"/>
                </a:lnTo>
                <a:lnTo>
                  <a:pt x="943140" y="471563"/>
                </a:lnTo>
                <a:lnTo>
                  <a:pt x="940705" y="423348"/>
                </a:lnTo>
                <a:lnTo>
                  <a:pt x="933559" y="376526"/>
                </a:lnTo>
                <a:lnTo>
                  <a:pt x="921939" y="331334"/>
                </a:lnTo>
                <a:lnTo>
                  <a:pt x="906082" y="288009"/>
                </a:lnTo>
                <a:lnTo>
                  <a:pt x="886225" y="246787"/>
                </a:lnTo>
                <a:lnTo>
                  <a:pt x="862604" y="207907"/>
                </a:lnTo>
                <a:lnTo>
                  <a:pt x="835458" y="171604"/>
                </a:lnTo>
                <a:lnTo>
                  <a:pt x="805022" y="138117"/>
                </a:lnTo>
                <a:lnTo>
                  <a:pt x="771535" y="107681"/>
                </a:lnTo>
                <a:lnTo>
                  <a:pt x="735232" y="80535"/>
                </a:lnTo>
                <a:lnTo>
                  <a:pt x="696352" y="56914"/>
                </a:lnTo>
                <a:lnTo>
                  <a:pt x="655130" y="37057"/>
                </a:lnTo>
                <a:lnTo>
                  <a:pt x="611805" y="21200"/>
                </a:lnTo>
                <a:lnTo>
                  <a:pt x="566613" y="9580"/>
                </a:lnTo>
                <a:lnTo>
                  <a:pt x="519791" y="2434"/>
                </a:lnTo>
                <a:lnTo>
                  <a:pt x="4715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883562" y="3698159"/>
            <a:ext cx="956310" cy="956310"/>
          </a:xfrm>
          <a:custGeom>
            <a:avLst/>
            <a:gdLst/>
            <a:ahLst/>
            <a:cxnLst/>
            <a:rect l="l" t="t" r="r" b="b"/>
            <a:pathLst>
              <a:path w="956310" h="956310">
                <a:moveTo>
                  <a:pt x="477926" y="0"/>
                </a:moveTo>
                <a:lnTo>
                  <a:pt x="429060" y="2467"/>
                </a:lnTo>
                <a:lnTo>
                  <a:pt x="381606" y="9709"/>
                </a:lnTo>
                <a:lnTo>
                  <a:pt x="335803" y="21486"/>
                </a:lnTo>
                <a:lnTo>
                  <a:pt x="291893" y="37556"/>
                </a:lnTo>
                <a:lnTo>
                  <a:pt x="250115" y="57681"/>
                </a:lnTo>
                <a:lnTo>
                  <a:pt x="210710" y="81620"/>
                </a:lnTo>
                <a:lnTo>
                  <a:pt x="173918" y="109132"/>
                </a:lnTo>
                <a:lnTo>
                  <a:pt x="139979" y="139977"/>
                </a:lnTo>
                <a:lnTo>
                  <a:pt x="109133" y="173916"/>
                </a:lnTo>
                <a:lnTo>
                  <a:pt x="81620" y="210707"/>
                </a:lnTo>
                <a:lnTo>
                  <a:pt x="57682" y="250111"/>
                </a:lnTo>
                <a:lnTo>
                  <a:pt x="37557" y="291888"/>
                </a:lnTo>
                <a:lnTo>
                  <a:pt x="21486" y="335796"/>
                </a:lnTo>
                <a:lnTo>
                  <a:pt x="9709" y="381597"/>
                </a:lnTo>
                <a:lnTo>
                  <a:pt x="2467" y="429049"/>
                </a:lnTo>
                <a:lnTo>
                  <a:pt x="0" y="477913"/>
                </a:lnTo>
                <a:lnTo>
                  <a:pt x="2467" y="526779"/>
                </a:lnTo>
                <a:lnTo>
                  <a:pt x="9709" y="574233"/>
                </a:lnTo>
                <a:lnTo>
                  <a:pt x="21486" y="620035"/>
                </a:lnTo>
                <a:lnTo>
                  <a:pt x="37557" y="663944"/>
                </a:lnTo>
                <a:lnTo>
                  <a:pt x="57682" y="705721"/>
                </a:lnTo>
                <a:lnTo>
                  <a:pt x="81620" y="745125"/>
                </a:lnTo>
                <a:lnTo>
                  <a:pt x="109133" y="781916"/>
                </a:lnTo>
                <a:lnTo>
                  <a:pt x="139979" y="815854"/>
                </a:lnTo>
                <a:lnTo>
                  <a:pt x="173918" y="846699"/>
                </a:lnTo>
                <a:lnTo>
                  <a:pt x="210710" y="874210"/>
                </a:lnTo>
                <a:lnTo>
                  <a:pt x="250115" y="898148"/>
                </a:lnTo>
                <a:lnTo>
                  <a:pt x="291893" y="918272"/>
                </a:lnTo>
                <a:lnTo>
                  <a:pt x="335803" y="934342"/>
                </a:lnTo>
                <a:lnTo>
                  <a:pt x="381606" y="946118"/>
                </a:lnTo>
                <a:lnTo>
                  <a:pt x="429060" y="953360"/>
                </a:lnTo>
                <a:lnTo>
                  <a:pt x="477926" y="955827"/>
                </a:lnTo>
                <a:lnTo>
                  <a:pt x="526790" y="953360"/>
                </a:lnTo>
                <a:lnTo>
                  <a:pt x="574242" y="946118"/>
                </a:lnTo>
                <a:lnTo>
                  <a:pt x="585875" y="943127"/>
                </a:lnTo>
                <a:lnTo>
                  <a:pt x="477926" y="943127"/>
                </a:lnTo>
                <a:lnTo>
                  <a:pt x="423662" y="939998"/>
                </a:lnTo>
                <a:lnTo>
                  <a:pt x="371244" y="930843"/>
                </a:lnTo>
                <a:lnTo>
                  <a:pt x="321018" y="916010"/>
                </a:lnTo>
                <a:lnTo>
                  <a:pt x="273330" y="895848"/>
                </a:lnTo>
                <a:lnTo>
                  <a:pt x="228526" y="870705"/>
                </a:lnTo>
                <a:lnTo>
                  <a:pt x="186953" y="840929"/>
                </a:lnTo>
                <a:lnTo>
                  <a:pt x="148958" y="806869"/>
                </a:lnTo>
                <a:lnTo>
                  <a:pt x="114898" y="768877"/>
                </a:lnTo>
                <a:lnTo>
                  <a:pt x="85122" y="727306"/>
                </a:lnTo>
                <a:lnTo>
                  <a:pt x="59979" y="682503"/>
                </a:lnTo>
                <a:lnTo>
                  <a:pt x="39817" y="634815"/>
                </a:lnTo>
                <a:lnTo>
                  <a:pt x="24984" y="584589"/>
                </a:lnTo>
                <a:lnTo>
                  <a:pt x="15829" y="532173"/>
                </a:lnTo>
                <a:lnTo>
                  <a:pt x="12700" y="477913"/>
                </a:lnTo>
                <a:lnTo>
                  <a:pt x="15829" y="423654"/>
                </a:lnTo>
                <a:lnTo>
                  <a:pt x="24984" y="371237"/>
                </a:lnTo>
                <a:lnTo>
                  <a:pt x="39817" y="321012"/>
                </a:lnTo>
                <a:lnTo>
                  <a:pt x="59979" y="273324"/>
                </a:lnTo>
                <a:lnTo>
                  <a:pt x="85122" y="228520"/>
                </a:lnTo>
                <a:lnTo>
                  <a:pt x="114898" y="186949"/>
                </a:lnTo>
                <a:lnTo>
                  <a:pt x="148958" y="148958"/>
                </a:lnTo>
                <a:lnTo>
                  <a:pt x="186953" y="114898"/>
                </a:lnTo>
                <a:lnTo>
                  <a:pt x="228526" y="85122"/>
                </a:lnTo>
                <a:lnTo>
                  <a:pt x="273330" y="59979"/>
                </a:lnTo>
                <a:lnTo>
                  <a:pt x="321018" y="39817"/>
                </a:lnTo>
                <a:lnTo>
                  <a:pt x="371244" y="24984"/>
                </a:lnTo>
                <a:lnTo>
                  <a:pt x="423662" y="15829"/>
                </a:lnTo>
                <a:lnTo>
                  <a:pt x="477926" y="12700"/>
                </a:lnTo>
                <a:lnTo>
                  <a:pt x="585872" y="12700"/>
                </a:lnTo>
                <a:lnTo>
                  <a:pt x="574242" y="9709"/>
                </a:lnTo>
                <a:lnTo>
                  <a:pt x="526790" y="2467"/>
                </a:lnTo>
                <a:lnTo>
                  <a:pt x="477926" y="0"/>
                </a:lnTo>
                <a:close/>
              </a:path>
              <a:path w="956310" h="956310">
                <a:moveTo>
                  <a:pt x="585872" y="12700"/>
                </a:moveTo>
                <a:lnTo>
                  <a:pt x="477926" y="12700"/>
                </a:lnTo>
                <a:lnTo>
                  <a:pt x="532185" y="15829"/>
                </a:lnTo>
                <a:lnTo>
                  <a:pt x="584599" y="24984"/>
                </a:lnTo>
                <a:lnTo>
                  <a:pt x="634823" y="39817"/>
                </a:lnTo>
                <a:lnTo>
                  <a:pt x="682510" y="59979"/>
                </a:lnTo>
                <a:lnTo>
                  <a:pt x="727313" y="85122"/>
                </a:lnTo>
                <a:lnTo>
                  <a:pt x="768886" y="114898"/>
                </a:lnTo>
                <a:lnTo>
                  <a:pt x="806881" y="148958"/>
                </a:lnTo>
                <a:lnTo>
                  <a:pt x="840941" y="186949"/>
                </a:lnTo>
                <a:lnTo>
                  <a:pt x="870717" y="228520"/>
                </a:lnTo>
                <a:lnTo>
                  <a:pt x="895860" y="273324"/>
                </a:lnTo>
                <a:lnTo>
                  <a:pt x="916023" y="321012"/>
                </a:lnTo>
                <a:lnTo>
                  <a:pt x="930855" y="371237"/>
                </a:lnTo>
                <a:lnTo>
                  <a:pt x="940010" y="423654"/>
                </a:lnTo>
                <a:lnTo>
                  <a:pt x="943140" y="477913"/>
                </a:lnTo>
                <a:lnTo>
                  <a:pt x="940010" y="532173"/>
                </a:lnTo>
                <a:lnTo>
                  <a:pt x="930855" y="584589"/>
                </a:lnTo>
                <a:lnTo>
                  <a:pt x="916023" y="634815"/>
                </a:lnTo>
                <a:lnTo>
                  <a:pt x="895860" y="682503"/>
                </a:lnTo>
                <a:lnTo>
                  <a:pt x="870717" y="727306"/>
                </a:lnTo>
                <a:lnTo>
                  <a:pt x="840941" y="768877"/>
                </a:lnTo>
                <a:lnTo>
                  <a:pt x="806881" y="806869"/>
                </a:lnTo>
                <a:lnTo>
                  <a:pt x="768886" y="840929"/>
                </a:lnTo>
                <a:lnTo>
                  <a:pt x="727313" y="870705"/>
                </a:lnTo>
                <a:lnTo>
                  <a:pt x="682510" y="895848"/>
                </a:lnTo>
                <a:lnTo>
                  <a:pt x="634823" y="916010"/>
                </a:lnTo>
                <a:lnTo>
                  <a:pt x="584599" y="930843"/>
                </a:lnTo>
                <a:lnTo>
                  <a:pt x="532185" y="939998"/>
                </a:lnTo>
                <a:lnTo>
                  <a:pt x="477926" y="943127"/>
                </a:lnTo>
                <a:lnTo>
                  <a:pt x="585875" y="943127"/>
                </a:lnTo>
                <a:lnTo>
                  <a:pt x="663951" y="918272"/>
                </a:lnTo>
                <a:lnTo>
                  <a:pt x="705728" y="898148"/>
                </a:lnTo>
                <a:lnTo>
                  <a:pt x="745132" y="874210"/>
                </a:lnTo>
                <a:lnTo>
                  <a:pt x="781923" y="846699"/>
                </a:lnTo>
                <a:lnTo>
                  <a:pt x="815862" y="815854"/>
                </a:lnTo>
                <a:lnTo>
                  <a:pt x="846707" y="781916"/>
                </a:lnTo>
                <a:lnTo>
                  <a:pt x="874219" y="745125"/>
                </a:lnTo>
                <a:lnTo>
                  <a:pt x="898158" y="705721"/>
                </a:lnTo>
                <a:lnTo>
                  <a:pt x="918283" y="663944"/>
                </a:lnTo>
                <a:lnTo>
                  <a:pt x="934354" y="620035"/>
                </a:lnTo>
                <a:lnTo>
                  <a:pt x="946130" y="574233"/>
                </a:lnTo>
                <a:lnTo>
                  <a:pt x="953372" y="526779"/>
                </a:lnTo>
                <a:lnTo>
                  <a:pt x="955840" y="477913"/>
                </a:lnTo>
                <a:lnTo>
                  <a:pt x="953372" y="429049"/>
                </a:lnTo>
                <a:lnTo>
                  <a:pt x="946130" y="381597"/>
                </a:lnTo>
                <a:lnTo>
                  <a:pt x="934354" y="335796"/>
                </a:lnTo>
                <a:lnTo>
                  <a:pt x="918283" y="291888"/>
                </a:lnTo>
                <a:lnTo>
                  <a:pt x="898158" y="250111"/>
                </a:lnTo>
                <a:lnTo>
                  <a:pt x="874219" y="210707"/>
                </a:lnTo>
                <a:lnTo>
                  <a:pt x="846707" y="173916"/>
                </a:lnTo>
                <a:lnTo>
                  <a:pt x="815862" y="139977"/>
                </a:lnTo>
                <a:lnTo>
                  <a:pt x="781923" y="109132"/>
                </a:lnTo>
                <a:lnTo>
                  <a:pt x="745132" y="81620"/>
                </a:lnTo>
                <a:lnTo>
                  <a:pt x="705728" y="57681"/>
                </a:lnTo>
                <a:lnTo>
                  <a:pt x="663951" y="37556"/>
                </a:lnTo>
                <a:lnTo>
                  <a:pt x="620043" y="21486"/>
                </a:lnTo>
                <a:lnTo>
                  <a:pt x="585872" y="12700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224906" y="3326109"/>
            <a:ext cx="737235" cy="570865"/>
          </a:xfrm>
          <a:custGeom>
            <a:avLst/>
            <a:gdLst/>
            <a:ahLst/>
            <a:cxnLst/>
            <a:rect l="l" t="t" r="r" b="b"/>
            <a:pathLst>
              <a:path w="737234" h="570864">
                <a:moveTo>
                  <a:pt x="721220" y="0"/>
                </a:moveTo>
                <a:lnTo>
                  <a:pt x="0" y="550329"/>
                </a:lnTo>
                <a:lnTo>
                  <a:pt x="15417" y="570522"/>
                </a:lnTo>
                <a:lnTo>
                  <a:pt x="736625" y="20192"/>
                </a:lnTo>
                <a:lnTo>
                  <a:pt x="721220" y="0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102601" y="3704509"/>
            <a:ext cx="943610" cy="943610"/>
          </a:xfrm>
          <a:custGeom>
            <a:avLst/>
            <a:gdLst/>
            <a:ahLst/>
            <a:cxnLst/>
            <a:rect l="l" t="t" r="r" b="b"/>
            <a:pathLst>
              <a:path w="943609" h="943610">
                <a:moveTo>
                  <a:pt x="471576" y="0"/>
                </a:moveTo>
                <a:lnTo>
                  <a:pt x="423361" y="2434"/>
                </a:lnTo>
                <a:lnTo>
                  <a:pt x="376538" y="9580"/>
                </a:lnTo>
                <a:lnTo>
                  <a:pt x="331346" y="21200"/>
                </a:lnTo>
                <a:lnTo>
                  <a:pt x="288019" y="37057"/>
                </a:lnTo>
                <a:lnTo>
                  <a:pt x="246797" y="56914"/>
                </a:lnTo>
                <a:lnTo>
                  <a:pt x="207915" y="80535"/>
                </a:lnTo>
                <a:lnTo>
                  <a:pt x="171612" y="107681"/>
                </a:lnTo>
                <a:lnTo>
                  <a:pt x="138123" y="138117"/>
                </a:lnTo>
                <a:lnTo>
                  <a:pt x="107686" y="171604"/>
                </a:lnTo>
                <a:lnTo>
                  <a:pt x="80539" y="207907"/>
                </a:lnTo>
                <a:lnTo>
                  <a:pt x="56917" y="246787"/>
                </a:lnTo>
                <a:lnTo>
                  <a:pt x="37059" y="288009"/>
                </a:lnTo>
                <a:lnTo>
                  <a:pt x="21201" y="331334"/>
                </a:lnTo>
                <a:lnTo>
                  <a:pt x="9580" y="376526"/>
                </a:lnTo>
                <a:lnTo>
                  <a:pt x="2434" y="423348"/>
                </a:lnTo>
                <a:lnTo>
                  <a:pt x="0" y="471563"/>
                </a:lnTo>
                <a:lnTo>
                  <a:pt x="2434" y="519778"/>
                </a:lnTo>
                <a:lnTo>
                  <a:pt x="9580" y="566600"/>
                </a:lnTo>
                <a:lnTo>
                  <a:pt x="21201" y="611792"/>
                </a:lnTo>
                <a:lnTo>
                  <a:pt x="37059" y="655118"/>
                </a:lnTo>
                <a:lnTo>
                  <a:pt x="56917" y="696339"/>
                </a:lnTo>
                <a:lnTo>
                  <a:pt x="80539" y="735220"/>
                </a:lnTo>
                <a:lnTo>
                  <a:pt x="107686" y="771522"/>
                </a:lnTo>
                <a:lnTo>
                  <a:pt x="138123" y="805010"/>
                </a:lnTo>
                <a:lnTo>
                  <a:pt x="171612" y="835445"/>
                </a:lnTo>
                <a:lnTo>
                  <a:pt x="207915" y="862592"/>
                </a:lnTo>
                <a:lnTo>
                  <a:pt x="246797" y="886212"/>
                </a:lnTo>
                <a:lnTo>
                  <a:pt x="288019" y="906069"/>
                </a:lnTo>
                <a:lnTo>
                  <a:pt x="331346" y="921926"/>
                </a:lnTo>
                <a:lnTo>
                  <a:pt x="376538" y="933546"/>
                </a:lnTo>
                <a:lnTo>
                  <a:pt x="423361" y="940692"/>
                </a:lnTo>
                <a:lnTo>
                  <a:pt x="471576" y="943127"/>
                </a:lnTo>
                <a:lnTo>
                  <a:pt x="519791" y="940692"/>
                </a:lnTo>
                <a:lnTo>
                  <a:pt x="566613" y="933546"/>
                </a:lnTo>
                <a:lnTo>
                  <a:pt x="611805" y="921926"/>
                </a:lnTo>
                <a:lnTo>
                  <a:pt x="655130" y="906069"/>
                </a:lnTo>
                <a:lnTo>
                  <a:pt x="696352" y="886212"/>
                </a:lnTo>
                <a:lnTo>
                  <a:pt x="735232" y="862592"/>
                </a:lnTo>
                <a:lnTo>
                  <a:pt x="771535" y="835445"/>
                </a:lnTo>
                <a:lnTo>
                  <a:pt x="805022" y="805010"/>
                </a:lnTo>
                <a:lnTo>
                  <a:pt x="835458" y="771522"/>
                </a:lnTo>
                <a:lnTo>
                  <a:pt x="862604" y="735220"/>
                </a:lnTo>
                <a:lnTo>
                  <a:pt x="886225" y="696339"/>
                </a:lnTo>
                <a:lnTo>
                  <a:pt x="906082" y="655118"/>
                </a:lnTo>
                <a:lnTo>
                  <a:pt x="921939" y="611792"/>
                </a:lnTo>
                <a:lnTo>
                  <a:pt x="933559" y="566600"/>
                </a:lnTo>
                <a:lnTo>
                  <a:pt x="940705" y="519778"/>
                </a:lnTo>
                <a:lnTo>
                  <a:pt x="943140" y="471563"/>
                </a:lnTo>
                <a:lnTo>
                  <a:pt x="940705" y="423348"/>
                </a:lnTo>
                <a:lnTo>
                  <a:pt x="933559" y="376526"/>
                </a:lnTo>
                <a:lnTo>
                  <a:pt x="921939" y="331334"/>
                </a:lnTo>
                <a:lnTo>
                  <a:pt x="906082" y="288009"/>
                </a:lnTo>
                <a:lnTo>
                  <a:pt x="886225" y="246787"/>
                </a:lnTo>
                <a:lnTo>
                  <a:pt x="862604" y="207907"/>
                </a:lnTo>
                <a:lnTo>
                  <a:pt x="835458" y="171604"/>
                </a:lnTo>
                <a:lnTo>
                  <a:pt x="805022" y="138117"/>
                </a:lnTo>
                <a:lnTo>
                  <a:pt x="771535" y="107681"/>
                </a:lnTo>
                <a:lnTo>
                  <a:pt x="735232" y="80535"/>
                </a:lnTo>
                <a:lnTo>
                  <a:pt x="696352" y="56914"/>
                </a:lnTo>
                <a:lnTo>
                  <a:pt x="655130" y="37057"/>
                </a:lnTo>
                <a:lnTo>
                  <a:pt x="611805" y="21200"/>
                </a:lnTo>
                <a:lnTo>
                  <a:pt x="566613" y="9580"/>
                </a:lnTo>
                <a:lnTo>
                  <a:pt x="519791" y="2434"/>
                </a:lnTo>
                <a:lnTo>
                  <a:pt x="4715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096251" y="3698159"/>
            <a:ext cx="956310" cy="956310"/>
          </a:xfrm>
          <a:custGeom>
            <a:avLst/>
            <a:gdLst/>
            <a:ahLst/>
            <a:cxnLst/>
            <a:rect l="l" t="t" r="r" b="b"/>
            <a:pathLst>
              <a:path w="956309" h="956310">
                <a:moveTo>
                  <a:pt x="477926" y="0"/>
                </a:moveTo>
                <a:lnTo>
                  <a:pt x="429060" y="2467"/>
                </a:lnTo>
                <a:lnTo>
                  <a:pt x="381606" y="9709"/>
                </a:lnTo>
                <a:lnTo>
                  <a:pt x="335804" y="21486"/>
                </a:lnTo>
                <a:lnTo>
                  <a:pt x="291895" y="37556"/>
                </a:lnTo>
                <a:lnTo>
                  <a:pt x="250118" y="57681"/>
                </a:lnTo>
                <a:lnTo>
                  <a:pt x="210714" y="81620"/>
                </a:lnTo>
                <a:lnTo>
                  <a:pt x="173922" y="109132"/>
                </a:lnTo>
                <a:lnTo>
                  <a:pt x="139984" y="139977"/>
                </a:lnTo>
                <a:lnTo>
                  <a:pt x="109138" y="173916"/>
                </a:lnTo>
                <a:lnTo>
                  <a:pt x="81626" y="210707"/>
                </a:lnTo>
                <a:lnTo>
                  <a:pt x="57687" y="250111"/>
                </a:lnTo>
                <a:lnTo>
                  <a:pt x="37562" y="291888"/>
                </a:lnTo>
                <a:lnTo>
                  <a:pt x="21490" y="335796"/>
                </a:lnTo>
                <a:lnTo>
                  <a:pt x="9713" y="381597"/>
                </a:lnTo>
                <a:lnTo>
                  <a:pt x="2469" y="429049"/>
                </a:lnTo>
                <a:lnTo>
                  <a:pt x="0" y="477913"/>
                </a:lnTo>
                <a:lnTo>
                  <a:pt x="2469" y="526779"/>
                </a:lnTo>
                <a:lnTo>
                  <a:pt x="9713" y="574233"/>
                </a:lnTo>
                <a:lnTo>
                  <a:pt x="21490" y="620035"/>
                </a:lnTo>
                <a:lnTo>
                  <a:pt x="37562" y="663944"/>
                </a:lnTo>
                <a:lnTo>
                  <a:pt x="57687" y="705721"/>
                </a:lnTo>
                <a:lnTo>
                  <a:pt x="81626" y="745125"/>
                </a:lnTo>
                <a:lnTo>
                  <a:pt x="109138" y="781916"/>
                </a:lnTo>
                <a:lnTo>
                  <a:pt x="139984" y="815854"/>
                </a:lnTo>
                <a:lnTo>
                  <a:pt x="173922" y="846699"/>
                </a:lnTo>
                <a:lnTo>
                  <a:pt x="210714" y="874210"/>
                </a:lnTo>
                <a:lnTo>
                  <a:pt x="250118" y="898148"/>
                </a:lnTo>
                <a:lnTo>
                  <a:pt x="291895" y="918272"/>
                </a:lnTo>
                <a:lnTo>
                  <a:pt x="335804" y="934342"/>
                </a:lnTo>
                <a:lnTo>
                  <a:pt x="381606" y="946118"/>
                </a:lnTo>
                <a:lnTo>
                  <a:pt x="429060" y="953360"/>
                </a:lnTo>
                <a:lnTo>
                  <a:pt x="477926" y="955827"/>
                </a:lnTo>
                <a:lnTo>
                  <a:pt x="526790" y="953360"/>
                </a:lnTo>
                <a:lnTo>
                  <a:pt x="574242" y="946118"/>
                </a:lnTo>
                <a:lnTo>
                  <a:pt x="585875" y="943127"/>
                </a:lnTo>
                <a:lnTo>
                  <a:pt x="477926" y="943127"/>
                </a:lnTo>
                <a:lnTo>
                  <a:pt x="423666" y="939998"/>
                </a:lnTo>
                <a:lnTo>
                  <a:pt x="371250" y="930843"/>
                </a:lnTo>
                <a:lnTo>
                  <a:pt x="321023" y="916010"/>
                </a:lnTo>
                <a:lnTo>
                  <a:pt x="273334" y="895848"/>
                </a:lnTo>
                <a:lnTo>
                  <a:pt x="228528" y="870705"/>
                </a:lnTo>
                <a:lnTo>
                  <a:pt x="186954" y="840929"/>
                </a:lnTo>
                <a:lnTo>
                  <a:pt x="148958" y="806869"/>
                </a:lnTo>
                <a:lnTo>
                  <a:pt x="114902" y="768877"/>
                </a:lnTo>
                <a:lnTo>
                  <a:pt x="85130" y="727306"/>
                </a:lnTo>
                <a:lnTo>
                  <a:pt x="59988" y="682503"/>
                </a:lnTo>
                <a:lnTo>
                  <a:pt x="39826" y="634815"/>
                </a:lnTo>
                <a:lnTo>
                  <a:pt x="24992" y="584589"/>
                </a:lnTo>
                <a:lnTo>
                  <a:pt x="15833" y="532173"/>
                </a:lnTo>
                <a:lnTo>
                  <a:pt x="12700" y="477913"/>
                </a:lnTo>
                <a:lnTo>
                  <a:pt x="15833" y="423654"/>
                </a:lnTo>
                <a:lnTo>
                  <a:pt x="24992" y="371237"/>
                </a:lnTo>
                <a:lnTo>
                  <a:pt x="39826" y="321012"/>
                </a:lnTo>
                <a:lnTo>
                  <a:pt x="59988" y="273324"/>
                </a:lnTo>
                <a:lnTo>
                  <a:pt x="85130" y="228520"/>
                </a:lnTo>
                <a:lnTo>
                  <a:pt x="114902" y="186949"/>
                </a:lnTo>
                <a:lnTo>
                  <a:pt x="148958" y="148958"/>
                </a:lnTo>
                <a:lnTo>
                  <a:pt x="186954" y="114898"/>
                </a:lnTo>
                <a:lnTo>
                  <a:pt x="228528" y="85122"/>
                </a:lnTo>
                <a:lnTo>
                  <a:pt x="273334" y="59979"/>
                </a:lnTo>
                <a:lnTo>
                  <a:pt x="321023" y="39817"/>
                </a:lnTo>
                <a:lnTo>
                  <a:pt x="371250" y="24984"/>
                </a:lnTo>
                <a:lnTo>
                  <a:pt x="423666" y="15829"/>
                </a:lnTo>
                <a:lnTo>
                  <a:pt x="477926" y="12700"/>
                </a:lnTo>
                <a:lnTo>
                  <a:pt x="585872" y="12700"/>
                </a:lnTo>
                <a:lnTo>
                  <a:pt x="574242" y="9709"/>
                </a:lnTo>
                <a:lnTo>
                  <a:pt x="526790" y="2467"/>
                </a:lnTo>
                <a:lnTo>
                  <a:pt x="477926" y="0"/>
                </a:lnTo>
                <a:close/>
              </a:path>
              <a:path w="956309" h="956310">
                <a:moveTo>
                  <a:pt x="585872" y="12700"/>
                </a:moveTo>
                <a:lnTo>
                  <a:pt x="477926" y="12700"/>
                </a:lnTo>
                <a:lnTo>
                  <a:pt x="532185" y="15829"/>
                </a:lnTo>
                <a:lnTo>
                  <a:pt x="584599" y="24984"/>
                </a:lnTo>
                <a:lnTo>
                  <a:pt x="634823" y="39817"/>
                </a:lnTo>
                <a:lnTo>
                  <a:pt x="682510" y="59979"/>
                </a:lnTo>
                <a:lnTo>
                  <a:pt x="727313" y="85122"/>
                </a:lnTo>
                <a:lnTo>
                  <a:pt x="768886" y="114898"/>
                </a:lnTo>
                <a:lnTo>
                  <a:pt x="806881" y="148958"/>
                </a:lnTo>
                <a:lnTo>
                  <a:pt x="840941" y="186949"/>
                </a:lnTo>
                <a:lnTo>
                  <a:pt x="870717" y="228520"/>
                </a:lnTo>
                <a:lnTo>
                  <a:pt x="895860" y="273324"/>
                </a:lnTo>
                <a:lnTo>
                  <a:pt x="916023" y="321012"/>
                </a:lnTo>
                <a:lnTo>
                  <a:pt x="930855" y="371237"/>
                </a:lnTo>
                <a:lnTo>
                  <a:pt x="940010" y="423654"/>
                </a:lnTo>
                <a:lnTo>
                  <a:pt x="943140" y="477913"/>
                </a:lnTo>
                <a:lnTo>
                  <a:pt x="940010" y="532173"/>
                </a:lnTo>
                <a:lnTo>
                  <a:pt x="930855" y="584589"/>
                </a:lnTo>
                <a:lnTo>
                  <a:pt x="916023" y="634815"/>
                </a:lnTo>
                <a:lnTo>
                  <a:pt x="895860" y="682503"/>
                </a:lnTo>
                <a:lnTo>
                  <a:pt x="870717" y="727306"/>
                </a:lnTo>
                <a:lnTo>
                  <a:pt x="840941" y="768877"/>
                </a:lnTo>
                <a:lnTo>
                  <a:pt x="806881" y="806869"/>
                </a:lnTo>
                <a:lnTo>
                  <a:pt x="768886" y="840929"/>
                </a:lnTo>
                <a:lnTo>
                  <a:pt x="727313" y="870705"/>
                </a:lnTo>
                <a:lnTo>
                  <a:pt x="682510" y="895848"/>
                </a:lnTo>
                <a:lnTo>
                  <a:pt x="634823" y="916010"/>
                </a:lnTo>
                <a:lnTo>
                  <a:pt x="584599" y="930843"/>
                </a:lnTo>
                <a:lnTo>
                  <a:pt x="532185" y="939998"/>
                </a:lnTo>
                <a:lnTo>
                  <a:pt x="477926" y="943127"/>
                </a:lnTo>
                <a:lnTo>
                  <a:pt x="585875" y="943127"/>
                </a:lnTo>
                <a:lnTo>
                  <a:pt x="663951" y="918272"/>
                </a:lnTo>
                <a:lnTo>
                  <a:pt x="705728" y="898148"/>
                </a:lnTo>
                <a:lnTo>
                  <a:pt x="745132" y="874210"/>
                </a:lnTo>
                <a:lnTo>
                  <a:pt x="781923" y="846699"/>
                </a:lnTo>
                <a:lnTo>
                  <a:pt x="815862" y="815854"/>
                </a:lnTo>
                <a:lnTo>
                  <a:pt x="846707" y="781916"/>
                </a:lnTo>
                <a:lnTo>
                  <a:pt x="874219" y="745125"/>
                </a:lnTo>
                <a:lnTo>
                  <a:pt x="898158" y="705721"/>
                </a:lnTo>
                <a:lnTo>
                  <a:pt x="918283" y="663944"/>
                </a:lnTo>
                <a:lnTo>
                  <a:pt x="934354" y="620035"/>
                </a:lnTo>
                <a:lnTo>
                  <a:pt x="946130" y="574233"/>
                </a:lnTo>
                <a:lnTo>
                  <a:pt x="953372" y="526779"/>
                </a:lnTo>
                <a:lnTo>
                  <a:pt x="955840" y="477913"/>
                </a:lnTo>
                <a:lnTo>
                  <a:pt x="953372" y="429049"/>
                </a:lnTo>
                <a:lnTo>
                  <a:pt x="946130" y="381597"/>
                </a:lnTo>
                <a:lnTo>
                  <a:pt x="934354" y="335796"/>
                </a:lnTo>
                <a:lnTo>
                  <a:pt x="918283" y="291888"/>
                </a:lnTo>
                <a:lnTo>
                  <a:pt x="898158" y="250111"/>
                </a:lnTo>
                <a:lnTo>
                  <a:pt x="874219" y="210707"/>
                </a:lnTo>
                <a:lnTo>
                  <a:pt x="846707" y="173916"/>
                </a:lnTo>
                <a:lnTo>
                  <a:pt x="815862" y="139977"/>
                </a:lnTo>
                <a:lnTo>
                  <a:pt x="781923" y="109132"/>
                </a:lnTo>
                <a:lnTo>
                  <a:pt x="745132" y="81620"/>
                </a:lnTo>
                <a:lnTo>
                  <a:pt x="705728" y="57681"/>
                </a:lnTo>
                <a:lnTo>
                  <a:pt x="663951" y="37556"/>
                </a:lnTo>
                <a:lnTo>
                  <a:pt x="620043" y="21486"/>
                </a:lnTo>
                <a:lnTo>
                  <a:pt x="585872" y="12700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8426174" y="3326164"/>
            <a:ext cx="748665" cy="587375"/>
          </a:xfrm>
          <a:custGeom>
            <a:avLst/>
            <a:gdLst/>
            <a:ahLst/>
            <a:cxnLst/>
            <a:rect l="l" t="t" r="r" b="b"/>
            <a:pathLst>
              <a:path w="748665" h="587375">
                <a:moveTo>
                  <a:pt x="732574" y="0"/>
                </a:moveTo>
                <a:lnTo>
                  <a:pt x="0" y="567270"/>
                </a:lnTo>
                <a:lnTo>
                  <a:pt x="15544" y="587349"/>
                </a:lnTo>
                <a:lnTo>
                  <a:pt x="748131" y="20078"/>
                </a:lnTo>
                <a:lnTo>
                  <a:pt x="732574" y="0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8315294" y="3704509"/>
            <a:ext cx="943610" cy="943610"/>
          </a:xfrm>
          <a:custGeom>
            <a:avLst/>
            <a:gdLst/>
            <a:ahLst/>
            <a:cxnLst/>
            <a:rect l="l" t="t" r="r" b="b"/>
            <a:pathLst>
              <a:path w="943609" h="943610">
                <a:moveTo>
                  <a:pt x="471576" y="0"/>
                </a:moveTo>
                <a:lnTo>
                  <a:pt x="423359" y="2434"/>
                </a:lnTo>
                <a:lnTo>
                  <a:pt x="376535" y="9580"/>
                </a:lnTo>
                <a:lnTo>
                  <a:pt x="331341" y="21200"/>
                </a:lnTo>
                <a:lnTo>
                  <a:pt x="288014" y="37057"/>
                </a:lnTo>
                <a:lnTo>
                  <a:pt x="246791" y="56914"/>
                </a:lnTo>
                <a:lnTo>
                  <a:pt x="207910" y="80535"/>
                </a:lnTo>
                <a:lnTo>
                  <a:pt x="171607" y="107681"/>
                </a:lnTo>
                <a:lnTo>
                  <a:pt x="138118" y="138117"/>
                </a:lnTo>
                <a:lnTo>
                  <a:pt x="107682" y="171604"/>
                </a:lnTo>
                <a:lnTo>
                  <a:pt x="80535" y="207907"/>
                </a:lnTo>
                <a:lnTo>
                  <a:pt x="56915" y="246787"/>
                </a:lnTo>
                <a:lnTo>
                  <a:pt x="37057" y="288009"/>
                </a:lnTo>
                <a:lnTo>
                  <a:pt x="21200" y="331334"/>
                </a:lnTo>
                <a:lnTo>
                  <a:pt x="9580" y="376526"/>
                </a:lnTo>
                <a:lnTo>
                  <a:pt x="2434" y="423348"/>
                </a:lnTo>
                <a:lnTo>
                  <a:pt x="0" y="471563"/>
                </a:lnTo>
                <a:lnTo>
                  <a:pt x="2434" y="519778"/>
                </a:lnTo>
                <a:lnTo>
                  <a:pt x="9580" y="566600"/>
                </a:lnTo>
                <a:lnTo>
                  <a:pt x="21200" y="611792"/>
                </a:lnTo>
                <a:lnTo>
                  <a:pt x="37057" y="655118"/>
                </a:lnTo>
                <a:lnTo>
                  <a:pt x="56915" y="696339"/>
                </a:lnTo>
                <a:lnTo>
                  <a:pt x="80535" y="735220"/>
                </a:lnTo>
                <a:lnTo>
                  <a:pt x="107682" y="771522"/>
                </a:lnTo>
                <a:lnTo>
                  <a:pt x="138118" y="805010"/>
                </a:lnTo>
                <a:lnTo>
                  <a:pt x="171607" y="835445"/>
                </a:lnTo>
                <a:lnTo>
                  <a:pt x="207910" y="862592"/>
                </a:lnTo>
                <a:lnTo>
                  <a:pt x="246791" y="886212"/>
                </a:lnTo>
                <a:lnTo>
                  <a:pt x="288014" y="906069"/>
                </a:lnTo>
                <a:lnTo>
                  <a:pt x="331341" y="921926"/>
                </a:lnTo>
                <a:lnTo>
                  <a:pt x="376535" y="933546"/>
                </a:lnTo>
                <a:lnTo>
                  <a:pt x="423359" y="940692"/>
                </a:lnTo>
                <a:lnTo>
                  <a:pt x="471576" y="943127"/>
                </a:lnTo>
                <a:lnTo>
                  <a:pt x="519791" y="940692"/>
                </a:lnTo>
                <a:lnTo>
                  <a:pt x="566613" y="933546"/>
                </a:lnTo>
                <a:lnTo>
                  <a:pt x="611805" y="921926"/>
                </a:lnTo>
                <a:lnTo>
                  <a:pt x="655130" y="906069"/>
                </a:lnTo>
                <a:lnTo>
                  <a:pt x="696352" y="886212"/>
                </a:lnTo>
                <a:lnTo>
                  <a:pt x="735232" y="862592"/>
                </a:lnTo>
                <a:lnTo>
                  <a:pt x="771535" y="835445"/>
                </a:lnTo>
                <a:lnTo>
                  <a:pt x="805022" y="805010"/>
                </a:lnTo>
                <a:lnTo>
                  <a:pt x="835458" y="771522"/>
                </a:lnTo>
                <a:lnTo>
                  <a:pt x="862604" y="735220"/>
                </a:lnTo>
                <a:lnTo>
                  <a:pt x="886225" y="696339"/>
                </a:lnTo>
                <a:lnTo>
                  <a:pt x="906082" y="655118"/>
                </a:lnTo>
                <a:lnTo>
                  <a:pt x="921939" y="611792"/>
                </a:lnTo>
                <a:lnTo>
                  <a:pt x="933559" y="566600"/>
                </a:lnTo>
                <a:lnTo>
                  <a:pt x="940705" y="519778"/>
                </a:lnTo>
                <a:lnTo>
                  <a:pt x="943140" y="471563"/>
                </a:lnTo>
                <a:lnTo>
                  <a:pt x="940705" y="423348"/>
                </a:lnTo>
                <a:lnTo>
                  <a:pt x="933559" y="376526"/>
                </a:lnTo>
                <a:lnTo>
                  <a:pt x="921939" y="331334"/>
                </a:lnTo>
                <a:lnTo>
                  <a:pt x="906082" y="288009"/>
                </a:lnTo>
                <a:lnTo>
                  <a:pt x="886225" y="246787"/>
                </a:lnTo>
                <a:lnTo>
                  <a:pt x="862604" y="207907"/>
                </a:lnTo>
                <a:lnTo>
                  <a:pt x="835458" y="171604"/>
                </a:lnTo>
                <a:lnTo>
                  <a:pt x="805022" y="138117"/>
                </a:lnTo>
                <a:lnTo>
                  <a:pt x="771535" y="107681"/>
                </a:lnTo>
                <a:lnTo>
                  <a:pt x="735232" y="80535"/>
                </a:lnTo>
                <a:lnTo>
                  <a:pt x="696352" y="56914"/>
                </a:lnTo>
                <a:lnTo>
                  <a:pt x="655130" y="37057"/>
                </a:lnTo>
                <a:lnTo>
                  <a:pt x="611805" y="21200"/>
                </a:lnTo>
                <a:lnTo>
                  <a:pt x="566613" y="9580"/>
                </a:lnTo>
                <a:lnTo>
                  <a:pt x="519791" y="2434"/>
                </a:lnTo>
                <a:lnTo>
                  <a:pt x="4715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8308944" y="3698159"/>
            <a:ext cx="956310" cy="956310"/>
          </a:xfrm>
          <a:custGeom>
            <a:avLst/>
            <a:gdLst/>
            <a:ahLst/>
            <a:cxnLst/>
            <a:rect l="l" t="t" r="r" b="b"/>
            <a:pathLst>
              <a:path w="956309" h="956310">
                <a:moveTo>
                  <a:pt x="477926" y="0"/>
                </a:moveTo>
                <a:lnTo>
                  <a:pt x="429060" y="2467"/>
                </a:lnTo>
                <a:lnTo>
                  <a:pt x="381606" y="9709"/>
                </a:lnTo>
                <a:lnTo>
                  <a:pt x="335803" y="21486"/>
                </a:lnTo>
                <a:lnTo>
                  <a:pt x="291893" y="37556"/>
                </a:lnTo>
                <a:lnTo>
                  <a:pt x="250115" y="57681"/>
                </a:lnTo>
                <a:lnTo>
                  <a:pt x="210710" y="81620"/>
                </a:lnTo>
                <a:lnTo>
                  <a:pt x="173918" y="109132"/>
                </a:lnTo>
                <a:lnTo>
                  <a:pt x="139979" y="139977"/>
                </a:lnTo>
                <a:lnTo>
                  <a:pt x="109133" y="173916"/>
                </a:lnTo>
                <a:lnTo>
                  <a:pt x="81620" y="210707"/>
                </a:lnTo>
                <a:lnTo>
                  <a:pt x="57682" y="250111"/>
                </a:lnTo>
                <a:lnTo>
                  <a:pt x="37557" y="291888"/>
                </a:lnTo>
                <a:lnTo>
                  <a:pt x="21486" y="335796"/>
                </a:lnTo>
                <a:lnTo>
                  <a:pt x="9709" y="381597"/>
                </a:lnTo>
                <a:lnTo>
                  <a:pt x="2467" y="429049"/>
                </a:lnTo>
                <a:lnTo>
                  <a:pt x="0" y="477913"/>
                </a:lnTo>
                <a:lnTo>
                  <a:pt x="2467" y="526779"/>
                </a:lnTo>
                <a:lnTo>
                  <a:pt x="9709" y="574233"/>
                </a:lnTo>
                <a:lnTo>
                  <a:pt x="21486" y="620035"/>
                </a:lnTo>
                <a:lnTo>
                  <a:pt x="37557" y="663944"/>
                </a:lnTo>
                <a:lnTo>
                  <a:pt x="57682" y="705721"/>
                </a:lnTo>
                <a:lnTo>
                  <a:pt x="81620" y="745125"/>
                </a:lnTo>
                <a:lnTo>
                  <a:pt x="109133" y="781916"/>
                </a:lnTo>
                <a:lnTo>
                  <a:pt x="139979" y="815854"/>
                </a:lnTo>
                <a:lnTo>
                  <a:pt x="173918" y="846699"/>
                </a:lnTo>
                <a:lnTo>
                  <a:pt x="210710" y="874210"/>
                </a:lnTo>
                <a:lnTo>
                  <a:pt x="250115" y="898148"/>
                </a:lnTo>
                <a:lnTo>
                  <a:pt x="291893" y="918272"/>
                </a:lnTo>
                <a:lnTo>
                  <a:pt x="335803" y="934342"/>
                </a:lnTo>
                <a:lnTo>
                  <a:pt x="381606" y="946118"/>
                </a:lnTo>
                <a:lnTo>
                  <a:pt x="429060" y="953360"/>
                </a:lnTo>
                <a:lnTo>
                  <a:pt x="477926" y="955827"/>
                </a:lnTo>
                <a:lnTo>
                  <a:pt x="526790" y="953360"/>
                </a:lnTo>
                <a:lnTo>
                  <a:pt x="574242" y="946118"/>
                </a:lnTo>
                <a:lnTo>
                  <a:pt x="585875" y="943127"/>
                </a:lnTo>
                <a:lnTo>
                  <a:pt x="477926" y="943127"/>
                </a:lnTo>
                <a:lnTo>
                  <a:pt x="423662" y="939998"/>
                </a:lnTo>
                <a:lnTo>
                  <a:pt x="371244" y="930843"/>
                </a:lnTo>
                <a:lnTo>
                  <a:pt x="321018" y="916010"/>
                </a:lnTo>
                <a:lnTo>
                  <a:pt x="273330" y="895848"/>
                </a:lnTo>
                <a:lnTo>
                  <a:pt x="228526" y="870705"/>
                </a:lnTo>
                <a:lnTo>
                  <a:pt x="186953" y="840929"/>
                </a:lnTo>
                <a:lnTo>
                  <a:pt x="148958" y="806869"/>
                </a:lnTo>
                <a:lnTo>
                  <a:pt x="114898" y="768877"/>
                </a:lnTo>
                <a:lnTo>
                  <a:pt x="85122" y="727306"/>
                </a:lnTo>
                <a:lnTo>
                  <a:pt x="59979" y="682503"/>
                </a:lnTo>
                <a:lnTo>
                  <a:pt x="39817" y="634815"/>
                </a:lnTo>
                <a:lnTo>
                  <a:pt x="24984" y="584589"/>
                </a:lnTo>
                <a:lnTo>
                  <a:pt x="15829" y="532173"/>
                </a:lnTo>
                <a:lnTo>
                  <a:pt x="12700" y="477913"/>
                </a:lnTo>
                <a:lnTo>
                  <a:pt x="15829" y="423654"/>
                </a:lnTo>
                <a:lnTo>
                  <a:pt x="24984" y="371237"/>
                </a:lnTo>
                <a:lnTo>
                  <a:pt x="39817" y="321012"/>
                </a:lnTo>
                <a:lnTo>
                  <a:pt x="59979" y="273324"/>
                </a:lnTo>
                <a:lnTo>
                  <a:pt x="85122" y="228520"/>
                </a:lnTo>
                <a:lnTo>
                  <a:pt x="114898" y="186949"/>
                </a:lnTo>
                <a:lnTo>
                  <a:pt x="148958" y="148958"/>
                </a:lnTo>
                <a:lnTo>
                  <a:pt x="186953" y="114898"/>
                </a:lnTo>
                <a:lnTo>
                  <a:pt x="228526" y="85122"/>
                </a:lnTo>
                <a:lnTo>
                  <a:pt x="273330" y="59979"/>
                </a:lnTo>
                <a:lnTo>
                  <a:pt x="321018" y="39817"/>
                </a:lnTo>
                <a:lnTo>
                  <a:pt x="371244" y="24984"/>
                </a:lnTo>
                <a:lnTo>
                  <a:pt x="423662" y="15829"/>
                </a:lnTo>
                <a:lnTo>
                  <a:pt x="477926" y="12700"/>
                </a:lnTo>
                <a:lnTo>
                  <a:pt x="585872" y="12700"/>
                </a:lnTo>
                <a:lnTo>
                  <a:pt x="574242" y="9709"/>
                </a:lnTo>
                <a:lnTo>
                  <a:pt x="526790" y="2467"/>
                </a:lnTo>
                <a:lnTo>
                  <a:pt x="477926" y="0"/>
                </a:lnTo>
                <a:close/>
              </a:path>
              <a:path w="956309" h="956310">
                <a:moveTo>
                  <a:pt x="585872" y="12700"/>
                </a:moveTo>
                <a:lnTo>
                  <a:pt x="477926" y="12700"/>
                </a:lnTo>
                <a:lnTo>
                  <a:pt x="532185" y="15829"/>
                </a:lnTo>
                <a:lnTo>
                  <a:pt x="584599" y="24984"/>
                </a:lnTo>
                <a:lnTo>
                  <a:pt x="634823" y="39817"/>
                </a:lnTo>
                <a:lnTo>
                  <a:pt x="682510" y="59979"/>
                </a:lnTo>
                <a:lnTo>
                  <a:pt x="727313" y="85122"/>
                </a:lnTo>
                <a:lnTo>
                  <a:pt x="768886" y="114898"/>
                </a:lnTo>
                <a:lnTo>
                  <a:pt x="806881" y="148958"/>
                </a:lnTo>
                <a:lnTo>
                  <a:pt x="840941" y="186949"/>
                </a:lnTo>
                <a:lnTo>
                  <a:pt x="870717" y="228520"/>
                </a:lnTo>
                <a:lnTo>
                  <a:pt x="895860" y="273324"/>
                </a:lnTo>
                <a:lnTo>
                  <a:pt x="916023" y="321012"/>
                </a:lnTo>
                <a:lnTo>
                  <a:pt x="930855" y="371237"/>
                </a:lnTo>
                <a:lnTo>
                  <a:pt x="940010" y="423654"/>
                </a:lnTo>
                <a:lnTo>
                  <a:pt x="943140" y="477913"/>
                </a:lnTo>
                <a:lnTo>
                  <a:pt x="940010" y="532173"/>
                </a:lnTo>
                <a:lnTo>
                  <a:pt x="930855" y="584589"/>
                </a:lnTo>
                <a:lnTo>
                  <a:pt x="916023" y="634815"/>
                </a:lnTo>
                <a:lnTo>
                  <a:pt x="895860" y="682503"/>
                </a:lnTo>
                <a:lnTo>
                  <a:pt x="870717" y="727306"/>
                </a:lnTo>
                <a:lnTo>
                  <a:pt x="840941" y="768877"/>
                </a:lnTo>
                <a:lnTo>
                  <a:pt x="806881" y="806869"/>
                </a:lnTo>
                <a:lnTo>
                  <a:pt x="768886" y="840929"/>
                </a:lnTo>
                <a:lnTo>
                  <a:pt x="727313" y="870705"/>
                </a:lnTo>
                <a:lnTo>
                  <a:pt x="682510" y="895848"/>
                </a:lnTo>
                <a:lnTo>
                  <a:pt x="634823" y="916010"/>
                </a:lnTo>
                <a:lnTo>
                  <a:pt x="584599" y="930843"/>
                </a:lnTo>
                <a:lnTo>
                  <a:pt x="532185" y="939998"/>
                </a:lnTo>
                <a:lnTo>
                  <a:pt x="477926" y="943127"/>
                </a:lnTo>
                <a:lnTo>
                  <a:pt x="585875" y="943127"/>
                </a:lnTo>
                <a:lnTo>
                  <a:pt x="663951" y="918272"/>
                </a:lnTo>
                <a:lnTo>
                  <a:pt x="705728" y="898148"/>
                </a:lnTo>
                <a:lnTo>
                  <a:pt x="745132" y="874210"/>
                </a:lnTo>
                <a:lnTo>
                  <a:pt x="781923" y="846699"/>
                </a:lnTo>
                <a:lnTo>
                  <a:pt x="815862" y="815854"/>
                </a:lnTo>
                <a:lnTo>
                  <a:pt x="846707" y="781916"/>
                </a:lnTo>
                <a:lnTo>
                  <a:pt x="874219" y="745125"/>
                </a:lnTo>
                <a:lnTo>
                  <a:pt x="898158" y="705721"/>
                </a:lnTo>
                <a:lnTo>
                  <a:pt x="918283" y="663944"/>
                </a:lnTo>
                <a:lnTo>
                  <a:pt x="934354" y="620035"/>
                </a:lnTo>
                <a:lnTo>
                  <a:pt x="946130" y="574233"/>
                </a:lnTo>
                <a:lnTo>
                  <a:pt x="953372" y="526779"/>
                </a:lnTo>
                <a:lnTo>
                  <a:pt x="955840" y="477913"/>
                </a:lnTo>
                <a:lnTo>
                  <a:pt x="953372" y="429049"/>
                </a:lnTo>
                <a:lnTo>
                  <a:pt x="946130" y="381597"/>
                </a:lnTo>
                <a:lnTo>
                  <a:pt x="934354" y="335796"/>
                </a:lnTo>
                <a:lnTo>
                  <a:pt x="918283" y="291888"/>
                </a:lnTo>
                <a:lnTo>
                  <a:pt x="898158" y="250111"/>
                </a:lnTo>
                <a:lnTo>
                  <a:pt x="874219" y="210707"/>
                </a:lnTo>
                <a:lnTo>
                  <a:pt x="846707" y="173916"/>
                </a:lnTo>
                <a:lnTo>
                  <a:pt x="815862" y="139977"/>
                </a:lnTo>
                <a:lnTo>
                  <a:pt x="781923" y="109132"/>
                </a:lnTo>
                <a:lnTo>
                  <a:pt x="745132" y="81620"/>
                </a:lnTo>
                <a:lnTo>
                  <a:pt x="705728" y="57681"/>
                </a:lnTo>
                <a:lnTo>
                  <a:pt x="663951" y="37556"/>
                </a:lnTo>
                <a:lnTo>
                  <a:pt x="620043" y="21486"/>
                </a:lnTo>
                <a:lnTo>
                  <a:pt x="585872" y="12700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801260" y="3985885"/>
            <a:ext cx="695325" cy="3473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90">
                <a:solidFill>
                  <a:srgbClr val="231F20"/>
                </a:solidFill>
                <a:latin typeface="Arial"/>
                <a:cs typeface="Arial"/>
              </a:rPr>
              <a:t>2006</a:t>
            </a:r>
            <a:endParaRPr sz="22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004715" y="3985885"/>
            <a:ext cx="702945" cy="3473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110">
                <a:solidFill>
                  <a:srgbClr val="231F20"/>
                </a:solidFill>
                <a:latin typeface="Arial"/>
                <a:cs typeface="Arial"/>
              </a:rPr>
              <a:t>2000</a:t>
            </a:r>
            <a:endParaRPr sz="22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405677" y="3985885"/>
            <a:ext cx="337185" cy="3473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>
                <a:solidFill>
                  <a:srgbClr val="231F20"/>
                </a:solidFill>
                <a:latin typeface="Arial"/>
                <a:cs typeface="Arial"/>
              </a:rPr>
              <a:t>55</a:t>
            </a:r>
            <a:endParaRPr sz="22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613621" y="3985885"/>
            <a:ext cx="356235" cy="3473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75">
                <a:solidFill>
                  <a:srgbClr val="231F20"/>
                </a:solidFill>
                <a:latin typeface="Arial"/>
                <a:cs typeface="Arial"/>
              </a:rPr>
              <a:t>66</a:t>
            </a:r>
            <a:endParaRPr sz="22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134383" y="1329126"/>
            <a:ext cx="335508" cy="339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7746538" y="5252347"/>
            <a:ext cx="2085975" cy="800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600" spc="-40">
                <a:solidFill>
                  <a:srgbClr val="006BAB"/>
                </a:solidFill>
                <a:latin typeface="Arial"/>
                <a:cs typeface="Arial"/>
              </a:rPr>
              <a:t>Генеральный  </a:t>
            </a:r>
            <a:r>
              <a:rPr dirty="0" sz="1600" spc="40">
                <a:solidFill>
                  <a:srgbClr val="006BAB"/>
                </a:solidFill>
                <a:latin typeface="Arial"/>
                <a:cs typeface="Arial"/>
              </a:rPr>
              <a:t>директор </a:t>
            </a:r>
            <a:r>
              <a:rPr dirty="0" sz="1600" spc="50">
                <a:solidFill>
                  <a:srgbClr val="006BAB"/>
                </a:solidFill>
                <a:latin typeface="Arial"/>
                <a:cs typeface="Arial"/>
              </a:rPr>
              <a:t>и</a:t>
            </a:r>
            <a:r>
              <a:rPr dirty="0" sz="1600" spc="-170">
                <a:solidFill>
                  <a:srgbClr val="006BAB"/>
                </a:solidFill>
                <a:latin typeface="Arial"/>
                <a:cs typeface="Arial"/>
              </a:rPr>
              <a:t> </a:t>
            </a:r>
            <a:r>
              <a:rPr dirty="0" sz="1600" spc="-45">
                <a:solidFill>
                  <a:srgbClr val="006BAB"/>
                </a:solidFill>
                <a:latin typeface="Arial"/>
                <a:cs typeface="Arial"/>
              </a:rPr>
              <a:t>владелец</a:t>
            </a:r>
            <a:r>
              <a:rPr dirty="0" sz="1600" spc="-45">
                <a:solidFill>
                  <a:srgbClr val="006BAB"/>
                </a:solidFill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400" spc="-40">
                <a:solidFill>
                  <a:srgbClr val="231F20"/>
                </a:solidFill>
                <a:latin typeface="Arial"/>
                <a:cs typeface="Arial"/>
              </a:rPr>
              <a:t>Вячеслав</a:t>
            </a:r>
            <a:r>
              <a:rPr dirty="0" sz="140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400" spc="25">
                <a:solidFill>
                  <a:srgbClr val="231F20"/>
                </a:solidFill>
                <a:latin typeface="Arial"/>
                <a:cs typeface="Arial"/>
              </a:rPr>
              <a:t>Томшинский</a:t>
            </a:r>
            <a:endParaRPr sz="14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7238288" y="5452163"/>
            <a:ext cx="319405" cy="101600"/>
          </a:xfrm>
          <a:custGeom>
            <a:avLst/>
            <a:gdLst/>
            <a:ahLst/>
            <a:cxnLst/>
            <a:rect l="l" t="t" r="r" b="b"/>
            <a:pathLst>
              <a:path w="319404" h="101600">
                <a:moveTo>
                  <a:pt x="275767" y="0"/>
                </a:moveTo>
                <a:lnTo>
                  <a:pt x="43548" y="0"/>
                </a:lnTo>
                <a:lnTo>
                  <a:pt x="26596" y="3421"/>
                </a:lnTo>
                <a:lnTo>
                  <a:pt x="12753" y="12753"/>
                </a:lnTo>
                <a:lnTo>
                  <a:pt x="3421" y="26596"/>
                </a:lnTo>
                <a:lnTo>
                  <a:pt x="0" y="43548"/>
                </a:lnTo>
                <a:lnTo>
                  <a:pt x="0" y="101600"/>
                </a:lnTo>
                <a:lnTo>
                  <a:pt x="9677" y="101600"/>
                </a:lnTo>
                <a:lnTo>
                  <a:pt x="9677" y="43548"/>
                </a:lnTo>
                <a:lnTo>
                  <a:pt x="12355" y="30369"/>
                </a:lnTo>
                <a:lnTo>
                  <a:pt x="19611" y="19611"/>
                </a:lnTo>
                <a:lnTo>
                  <a:pt x="30369" y="12355"/>
                </a:lnTo>
                <a:lnTo>
                  <a:pt x="43548" y="9677"/>
                </a:lnTo>
                <a:lnTo>
                  <a:pt x="301998" y="9677"/>
                </a:lnTo>
                <a:lnTo>
                  <a:pt x="292719" y="3421"/>
                </a:lnTo>
                <a:lnTo>
                  <a:pt x="275767" y="0"/>
                </a:lnTo>
                <a:close/>
              </a:path>
              <a:path w="319404" h="101600">
                <a:moveTo>
                  <a:pt x="301998" y="9677"/>
                </a:moveTo>
                <a:lnTo>
                  <a:pt x="275767" y="9677"/>
                </a:lnTo>
                <a:lnTo>
                  <a:pt x="288946" y="12355"/>
                </a:lnTo>
                <a:lnTo>
                  <a:pt x="299704" y="19611"/>
                </a:lnTo>
                <a:lnTo>
                  <a:pt x="306960" y="30369"/>
                </a:lnTo>
                <a:lnTo>
                  <a:pt x="309638" y="43548"/>
                </a:lnTo>
                <a:lnTo>
                  <a:pt x="309638" y="101600"/>
                </a:lnTo>
                <a:lnTo>
                  <a:pt x="319316" y="101600"/>
                </a:lnTo>
                <a:lnTo>
                  <a:pt x="319316" y="43548"/>
                </a:lnTo>
                <a:lnTo>
                  <a:pt x="315894" y="26596"/>
                </a:lnTo>
                <a:lnTo>
                  <a:pt x="306562" y="12753"/>
                </a:lnTo>
                <a:lnTo>
                  <a:pt x="301998" y="9677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7397946" y="5379592"/>
            <a:ext cx="0" cy="174625"/>
          </a:xfrm>
          <a:custGeom>
            <a:avLst/>
            <a:gdLst/>
            <a:ahLst/>
            <a:cxnLst/>
            <a:rect l="l" t="t" r="r" b="b"/>
            <a:pathLst>
              <a:path w="0" h="174625">
                <a:moveTo>
                  <a:pt x="0" y="0"/>
                </a:moveTo>
                <a:lnTo>
                  <a:pt x="0" y="174167"/>
                </a:lnTo>
              </a:path>
            </a:pathLst>
          </a:custGeom>
          <a:ln w="9677">
            <a:solidFill>
              <a:srgbClr val="0069A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7335051" y="5277992"/>
            <a:ext cx="126364" cy="106680"/>
          </a:xfrm>
          <a:custGeom>
            <a:avLst/>
            <a:gdLst/>
            <a:ahLst/>
            <a:cxnLst/>
            <a:rect l="l" t="t" r="r" b="b"/>
            <a:pathLst>
              <a:path w="126365" h="106679">
                <a:moveTo>
                  <a:pt x="101600" y="0"/>
                </a:moveTo>
                <a:lnTo>
                  <a:pt x="24193" y="0"/>
                </a:lnTo>
                <a:lnTo>
                  <a:pt x="14776" y="1901"/>
                </a:lnTo>
                <a:lnTo>
                  <a:pt x="7086" y="7086"/>
                </a:lnTo>
                <a:lnTo>
                  <a:pt x="1901" y="14776"/>
                </a:lnTo>
                <a:lnTo>
                  <a:pt x="0" y="24193"/>
                </a:lnTo>
                <a:lnTo>
                  <a:pt x="0" y="82245"/>
                </a:lnTo>
                <a:lnTo>
                  <a:pt x="1901" y="91661"/>
                </a:lnTo>
                <a:lnTo>
                  <a:pt x="7086" y="99352"/>
                </a:lnTo>
                <a:lnTo>
                  <a:pt x="14776" y="104537"/>
                </a:lnTo>
                <a:lnTo>
                  <a:pt x="24193" y="106438"/>
                </a:lnTo>
                <a:lnTo>
                  <a:pt x="101600" y="106438"/>
                </a:lnTo>
                <a:lnTo>
                  <a:pt x="101600" y="96761"/>
                </a:lnTo>
                <a:lnTo>
                  <a:pt x="16179" y="96748"/>
                </a:lnTo>
                <a:lnTo>
                  <a:pt x="9690" y="90258"/>
                </a:lnTo>
                <a:lnTo>
                  <a:pt x="9690" y="16179"/>
                </a:lnTo>
                <a:lnTo>
                  <a:pt x="16179" y="9690"/>
                </a:lnTo>
                <a:lnTo>
                  <a:pt x="120462" y="9690"/>
                </a:lnTo>
                <a:lnTo>
                  <a:pt x="118706" y="7086"/>
                </a:lnTo>
                <a:lnTo>
                  <a:pt x="111016" y="1901"/>
                </a:lnTo>
                <a:lnTo>
                  <a:pt x="101600" y="0"/>
                </a:lnTo>
                <a:close/>
              </a:path>
              <a:path w="126365" h="106679">
                <a:moveTo>
                  <a:pt x="120462" y="9690"/>
                </a:moveTo>
                <a:lnTo>
                  <a:pt x="109613" y="9690"/>
                </a:lnTo>
                <a:lnTo>
                  <a:pt x="116103" y="16179"/>
                </a:lnTo>
                <a:lnTo>
                  <a:pt x="116103" y="90258"/>
                </a:lnTo>
                <a:lnTo>
                  <a:pt x="109613" y="96748"/>
                </a:lnTo>
                <a:lnTo>
                  <a:pt x="101600" y="96761"/>
                </a:lnTo>
                <a:lnTo>
                  <a:pt x="101600" y="106438"/>
                </a:lnTo>
                <a:lnTo>
                  <a:pt x="111016" y="104537"/>
                </a:lnTo>
                <a:lnTo>
                  <a:pt x="118706" y="99352"/>
                </a:lnTo>
                <a:lnTo>
                  <a:pt x="123892" y="91661"/>
                </a:lnTo>
                <a:lnTo>
                  <a:pt x="125793" y="82245"/>
                </a:lnTo>
                <a:lnTo>
                  <a:pt x="125793" y="24193"/>
                </a:lnTo>
                <a:lnTo>
                  <a:pt x="123892" y="14776"/>
                </a:lnTo>
                <a:lnTo>
                  <a:pt x="120462" y="9690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7344728" y="5548927"/>
            <a:ext cx="106680" cy="97155"/>
          </a:xfrm>
          <a:custGeom>
            <a:avLst/>
            <a:gdLst/>
            <a:ahLst/>
            <a:cxnLst/>
            <a:rect l="l" t="t" r="r" b="b"/>
            <a:pathLst>
              <a:path w="106679" h="97154">
                <a:moveTo>
                  <a:pt x="82245" y="0"/>
                </a:moveTo>
                <a:lnTo>
                  <a:pt x="24193" y="0"/>
                </a:lnTo>
                <a:lnTo>
                  <a:pt x="14776" y="1899"/>
                </a:lnTo>
                <a:lnTo>
                  <a:pt x="7086" y="7081"/>
                </a:lnTo>
                <a:lnTo>
                  <a:pt x="1901" y="14771"/>
                </a:lnTo>
                <a:lnTo>
                  <a:pt x="0" y="24193"/>
                </a:lnTo>
                <a:lnTo>
                  <a:pt x="0" y="72567"/>
                </a:lnTo>
                <a:lnTo>
                  <a:pt x="1901" y="81984"/>
                </a:lnTo>
                <a:lnTo>
                  <a:pt x="7086" y="89674"/>
                </a:lnTo>
                <a:lnTo>
                  <a:pt x="14776" y="94859"/>
                </a:lnTo>
                <a:lnTo>
                  <a:pt x="24193" y="96761"/>
                </a:lnTo>
                <a:lnTo>
                  <a:pt x="82245" y="96761"/>
                </a:lnTo>
                <a:lnTo>
                  <a:pt x="82245" y="87083"/>
                </a:lnTo>
                <a:lnTo>
                  <a:pt x="16179" y="87071"/>
                </a:lnTo>
                <a:lnTo>
                  <a:pt x="9690" y="80581"/>
                </a:lnTo>
                <a:lnTo>
                  <a:pt x="9690" y="16179"/>
                </a:lnTo>
                <a:lnTo>
                  <a:pt x="16179" y="9690"/>
                </a:lnTo>
                <a:lnTo>
                  <a:pt x="101110" y="9690"/>
                </a:lnTo>
                <a:lnTo>
                  <a:pt x="99352" y="7081"/>
                </a:lnTo>
                <a:lnTo>
                  <a:pt x="91661" y="1899"/>
                </a:lnTo>
                <a:lnTo>
                  <a:pt x="82245" y="0"/>
                </a:lnTo>
                <a:close/>
              </a:path>
              <a:path w="106679" h="97154">
                <a:moveTo>
                  <a:pt x="101110" y="9690"/>
                </a:moveTo>
                <a:lnTo>
                  <a:pt x="90258" y="9690"/>
                </a:lnTo>
                <a:lnTo>
                  <a:pt x="96748" y="16179"/>
                </a:lnTo>
                <a:lnTo>
                  <a:pt x="96748" y="80581"/>
                </a:lnTo>
                <a:lnTo>
                  <a:pt x="90258" y="87071"/>
                </a:lnTo>
                <a:lnTo>
                  <a:pt x="82245" y="87083"/>
                </a:lnTo>
                <a:lnTo>
                  <a:pt x="82245" y="96761"/>
                </a:lnTo>
                <a:lnTo>
                  <a:pt x="91661" y="94859"/>
                </a:lnTo>
                <a:lnTo>
                  <a:pt x="99352" y="89674"/>
                </a:lnTo>
                <a:lnTo>
                  <a:pt x="104537" y="81984"/>
                </a:lnTo>
                <a:lnTo>
                  <a:pt x="106438" y="72567"/>
                </a:lnTo>
                <a:lnTo>
                  <a:pt x="106438" y="24193"/>
                </a:lnTo>
                <a:lnTo>
                  <a:pt x="104537" y="14771"/>
                </a:lnTo>
                <a:lnTo>
                  <a:pt x="101110" y="9690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7499548" y="5548927"/>
            <a:ext cx="106680" cy="97155"/>
          </a:xfrm>
          <a:custGeom>
            <a:avLst/>
            <a:gdLst/>
            <a:ahLst/>
            <a:cxnLst/>
            <a:rect l="l" t="t" r="r" b="b"/>
            <a:pathLst>
              <a:path w="106679" h="97154">
                <a:moveTo>
                  <a:pt x="82245" y="0"/>
                </a:moveTo>
                <a:lnTo>
                  <a:pt x="24193" y="0"/>
                </a:lnTo>
                <a:lnTo>
                  <a:pt x="14774" y="1901"/>
                </a:lnTo>
                <a:lnTo>
                  <a:pt x="7083" y="7086"/>
                </a:lnTo>
                <a:lnTo>
                  <a:pt x="1900" y="14776"/>
                </a:lnTo>
                <a:lnTo>
                  <a:pt x="0" y="24193"/>
                </a:lnTo>
                <a:lnTo>
                  <a:pt x="0" y="72567"/>
                </a:lnTo>
                <a:lnTo>
                  <a:pt x="1901" y="81984"/>
                </a:lnTo>
                <a:lnTo>
                  <a:pt x="7086" y="89674"/>
                </a:lnTo>
                <a:lnTo>
                  <a:pt x="14776" y="94859"/>
                </a:lnTo>
                <a:lnTo>
                  <a:pt x="24193" y="96761"/>
                </a:lnTo>
                <a:lnTo>
                  <a:pt x="82245" y="96761"/>
                </a:lnTo>
                <a:lnTo>
                  <a:pt x="82245" y="87083"/>
                </a:lnTo>
                <a:lnTo>
                  <a:pt x="16179" y="87071"/>
                </a:lnTo>
                <a:lnTo>
                  <a:pt x="9690" y="80581"/>
                </a:lnTo>
                <a:lnTo>
                  <a:pt x="9690" y="16179"/>
                </a:lnTo>
                <a:lnTo>
                  <a:pt x="16179" y="9690"/>
                </a:lnTo>
                <a:lnTo>
                  <a:pt x="101107" y="9690"/>
                </a:lnTo>
                <a:lnTo>
                  <a:pt x="99345" y="7081"/>
                </a:lnTo>
                <a:lnTo>
                  <a:pt x="91653" y="1899"/>
                </a:lnTo>
                <a:lnTo>
                  <a:pt x="82245" y="0"/>
                </a:lnTo>
                <a:close/>
              </a:path>
              <a:path w="106679" h="97154">
                <a:moveTo>
                  <a:pt x="101107" y="9690"/>
                </a:moveTo>
                <a:lnTo>
                  <a:pt x="90258" y="9690"/>
                </a:lnTo>
                <a:lnTo>
                  <a:pt x="96748" y="16179"/>
                </a:lnTo>
                <a:lnTo>
                  <a:pt x="96748" y="80581"/>
                </a:lnTo>
                <a:lnTo>
                  <a:pt x="90258" y="87071"/>
                </a:lnTo>
                <a:lnTo>
                  <a:pt x="82245" y="87083"/>
                </a:lnTo>
                <a:lnTo>
                  <a:pt x="82245" y="96761"/>
                </a:lnTo>
                <a:lnTo>
                  <a:pt x="91661" y="94859"/>
                </a:lnTo>
                <a:lnTo>
                  <a:pt x="99352" y="89674"/>
                </a:lnTo>
                <a:lnTo>
                  <a:pt x="104537" y="81984"/>
                </a:lnTo>
                <a:lnTo>
                  <a:pt x="106438" y="72567"/>
                </a:lnTo>
                <a:lnTo>
                  <a:pt x="106438" y="24193"/>
                </a:lnTo>
                <a:lnTo>
                  <a:pt x="104533" y="14771"/>
                </a:lnTo>
                <a:lnTo>
                  <a:pt x="101107" y="9690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7189910" y="5548927"/>
            <a:ext cx="106680" cy="97155"/>
          </a:xfrm>
          <a:custGeom>
            <a:avLst/>
            <a:gdLst/>
            <a:ahLst/>
            <a:cxnLst/>
            <a:rect l="l" t="t" r="r" b="b"/>
            <a:pathLst>
              <a:path w="106679" h="97154">
                <a:moveTo>
                  <a:pt x="82245" y="0"/>
                </a:moveTo>
                <a:lnTo>
                  <a:pt x="24180" y="0"/>
                </a:lnTo>
                <a:lnTo>
                  <a:pt x="14766" y="1901"/>
                </a:lnTo>
                <a:lnTo>
                  <a:pt x="7080" y="7086"/>
                </a:lnTo>
                <a:lnTo>
                  <a:pt x="1899" y="14776"/>
                </a:lnTo>
                <a:lnTo>
                  <a:pt x="0" y="24193"/>
                </a:lnTo>
                <a:lnTo>
                  <a:pt x="0" y="72567"/>
                </a:lnTo>
                <a:lnTo>
                  <a:pt x="1899" y="81984"/>
                </a:lnTo>
                <a:lnTo>
                  <a:pt x="7080" y="89674"/>
                </a:lnTo>
                <a:lnTo>
                  <a:pt x="14766" y="94859"/>
                </a:lnTo>
                <a:lnTo>
                  <a:pt x="24180" y="96761"/>
                </a:lnTo>
                <a:lnTo>
                  <a:pt x="82245" y="96761"/>
                </a:lnTo>
                <a:lnTo>
                  <a:pt x="82245" y="87083"/>
                </a:lnTo>
                <a:lnTo>
                  <a:pt x="16167" y="87071"/>
                </a:lnTo>
                <a:lnTo>
                  <a:pt x="9690" y="80581"/>
                </a:lnTo>
                <a:lnTo>
                  <a:pt x="9690" y="16179"/>
                </a:lnTo>
                <a:lnTo>
                  <a:pt x="16167" y="9690"/>
                </a:lnTo>
                <a:lnTo>
                  <a:pt x="101110" y="9690"/>
                </a:lnTo>
                <a:lnTo>
                  <a:pt x="99352" y="7081"/>
                </a:lnTo>
                <a:lnTo>
                  <a:pt x="91661" y="1899"/>
                </a:lnTo>
                <a:lnTo>
                  <a:pt x="82245" y="0"/>
                </a:lnTo>
                <a:close/>
              </a:path>
              <a:path w="106679" h="97154">
                <a:moveTo>
                  <a:pt x="101110" y="9690"/>
                </a:moveTo>
                <a:lnTo>
                  <a:pt x="90258" y="9690"/>
                </a:lnTo>
                <a:lnTo>
                  <a:pt x="96748" y="16179"/>
                </a:lnTo>
                <a:lnTo>
                  <a:pt x="96748" y="80581"/>
                </a:lnTo>
                <a:lnTo>
                  <a:pt x="90258" y="87071"/>
                </a:lnTo>
                <a:lnTo>
                  <a:pt x="82245" y="87083"/>
                </a:lnTo>
                <a:lnTo>
                  <a:pt x="82245" y="96761"/>
                </a:lnTo>
                <a:lnTo>
                  <a:pt x="91661" y="94859"/>
                </a:lnTo>
                <a:lnTo>
                  <a:pt x="99352" y="89674"/>
                </a:lnTo>
                <a:lnTo>
                  <a:pt x="104537" y="81984"/>
                </a:lnTo>
                <a:lnTo>
                  <a:pt x="106438" y="72567"/>
                </a:lnTo>
                <a:lnTo>
                  <a:pt x="106438" y="24193"/>
                </a:lnTo>
                <a:lnTo>
                  <a:pt x="104537" y="14771"/>
                </a:lnTo>
                <a:lnTo>
                  <a:pt x="101110" y="9690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5035823" y="5252347"/>
            <a:ext cx="1875789" cy="7658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5">
                <a:solidFill>
                  <a:srgbClr val="006BAB"/>
                </a:solidFill>
                <a:latin typeface="Arial"/>
                <a:cs typeface="Arial"/>
              </a:rPr>
              <a:t>Цель</a:t>
            </a:r>
            <a:r>
              <a:rPr dirty="0" sz="1600" spc="-55">
                <a:solidFill>
                  <a:srgbClr val="006BAB"/>
                </a:solidFill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655"/>
              </a:spcBef>
            </a:pPr>
            <a:r>
              <a:rPr dirty="0" sz="1400" spc="-30">
                <a:solidFill>
                  <a:srgbClr val="231F20"/>
                </a:solidFill>
                <a:latin typeface="Arial"/>
                <a:cs typeface="Arial"/>
              </a:rPr>
              <a:t>Стать</a:t>
            </a:r>
            <a:r>
              <a:rPr dirty="0" sz="1400" spc="-8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231F20"/>
                </a:solidFill>
                <a:latin typeface="Arial"/>
                <a:cs typeface="Arial"/>
              </a:rPr>
              <a:t>EPC-</a:t>
            </a:r>
            <a:r>
              <a:rPr dirty="0" sz="1400" spc="10">
                <a:solidFill>
                  <a:srgbClr val="231F20"/>
                </a:solidFill>
                <a:latin typeface="Arial"/>
                <a:cs typeface="Arial"/>
              </a:rPr>
              <a:t>партнером  </a:t>
            </a:r>
            <a:r>
              <a:rPr dirty="0" sz="1400" spc="-55">
                <a:solidFill>
                  <a:srgbClr val="231F20"/>
                </a:solidFill>
                <a:latin typeface="Arial"/>
                <a:cs typeface="Arial"/>
              </a:rPr>
              <a:t>для </a:t>
            </a:r>
            <a:r>
              <a:rPr dirty="0" sz="1400" spc="-35">
                <a:solidFill>
                  <a:srgbClr val="231F20"/>
                </a:solidFill>
                <a:latin typeface="Arial"/>
                <a:cs typeface="Arial"/>
              </a:rPr>
              <a:t>ГК</a:t>
            </a:r>
            <a:r>
              <a:rPr dirty="0" sz="1400" spc="-7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231F20"/>
                </a:solidFill>
                <a:latin typeface="Arial"/>
                <a:cs typeface="Arial"/>
              </a:rPr>
              <a:t>“</a:t>
            </a:r>
            <a:r>
              <a:rPr dirty="0" sz="1400" spc="-15">
                <a:solidFill>
                  <a:srgbClr val="231F20"/>
                </a:solidFill>
                <a:latin typeface="Arial"/>
                <a:cs typeface="Arial"/>
              </a:rPr>
              <a:t>РОСАТОМ</a:t>
            </a:r>
            <a:r>
              <a:rPr dirty="0" sz="1400" spc="-15">
                <a:solidFill>
                  <a:srgbClr val="231F20"/>
                </a:solidFill>
                <a:latin typeface="Arial"/>
                <a:cs typeface="Arial"/>
              </a:rPr>
              <a:t>”</a:t>
            </a:r>
            <a:endParaRPr sz="14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538886" y="5316091"/>
            <a:ext cx="319405" cy="372110"/>
          </a:xfrm>
          <a:custGeom>
            <a:avLst/>
            <a:gdLst/>
            <a:ahLst/>
            <a:cxnLst/>
            <a:rect l="l" t="t" r="r" b="b"/>
            <a:pathLst>
              <a:path w="319404" h="372110">
                <a:moveTo>
                  <a:pt x="185762" y="0"/>
                </a:moveTo>
                <a:lnTo>
                  <a:pt x="115860" y="13601"/>
                </a:lnTo>
                <a:lnTo>
                  <a:pt x="54406" y="54406"/>
                </a:lnTo>
                <a:lnTo>
                  <a:pt x="13601" y="115860"/>
                </a:lnTo>
                <a:lnTo>
                  <a:pt x="0" y="185762"/>
                </a:lnTo>
                <a:lnTo>
                  <a:pt x="3396" y="221235"/>
                </a:lnTo>
                <a:lnTo>
                  <a:pt x="30607" y="287970"/>
                </a:lnTo>
                <a:lnTo>
                  <a:pt x="83544" y="340911"/>
                </a:lnTo>
                <a:lnTo>
                  <a:pt x="150288" y="368118"/>
                </a:lnTo>
                <a:lnTo>
                  <a:pt x="185762" y="371513"/>
                </a:lnTo>
                <a:lnTo>
                  <a:pt x="221235" y="368118"/>
                </a:lnTo>
                <a:lnTo>
                  <a:pt x="241919" y="361988"/>
                </a:lnTo>
                <a:lnTo>
                  <a:pt x="185762" y="361988"/>
                </a:lnTo>
                <a:lnTo>
                  <a:pt x="152095" y="358763"/>
                </a:lnTo>
                <a:lnTo>
                  <a:pt x="88790" y="332959"/>
                </a:lnTo>
                <a:lnTo>
                  <a:pt x="38553" y="282723"/>
                </a:lnTo>
                <a:lnTo>
                  <a:pt x="12749" y="219422"/>
                </a:lnTo>
                <a:lnTo>
                  <a:pt x="9525" y="185762"/>
                </a:lnTo>
                <a:lnTo>
                  <a:pt x="12749" y="152095"/>
                </a:lnTo>
                <a:lnTo>
                  <a:pt x="38553" y="88790"/>
                </a:lnTo>
                <a:lnTo>
                  <a:pt x="88790" y="38553"/>
                </a:lnTo>
                <a:lnTo>
                  <a:pt x="152095" y="12749"/>
                </a:lnTo>
                <a:lnTo>
                  <a:pt x="185762" y="9525"/>
                </a:lnTo>
                <a:lnTo>
                  <a:pt x="241907" y="9525"/>
                </a:lnTo>
                <a:lnTo>
                  <a:pt x="221235" y="3396"/>
                </a:lnTo>
                <a:lnTo>
                  <a:pt x="185762" y="0"/>
                </a:lnTo>
                <a:close/>
              </a:path>
              <a:path w="319404" h="372110">
                <a:moveTo>
                  <a:pt x="315252" y="308521"/>
                </a:moveTo>
                <a:lnTo>
                  <a:pt x="312229" y="308521"/>
                </a:lnTo>
                <a:lnTo>
                  <a:pt x="310375" y="310375"/>
                </a:lnTo>
                <a:lnTo>
                  <a:pt x="282723" y="332959"/>
                </a:lnTo>
                <a:lnTo>
                  <a:pt x="252074" y="349088"/>
                </a:lnTo>
                <a:lnTo>
                  <a:pt x="219422" y="358763"/>
                </a:lnTo>
                <a:lnTo>
                  <a:pt x="185762" y="361988"/>
                </a:lnTo>
                <a:lnTo>
                  <a:pt x="241919" y="361988"/>
                </a:lnTo>
                <a:lnTo>
                  <a:pt x="255658" y="357916"/>
                </a:lnTo>
                <a:lnTo>
                  <a:pt x="287970" y="340911"/>
                </a:lnTo>
                <a:lnTo>
                  <a:pt x="317106" y="317106"/>
                </a:lnTo>
                <a:lnTo>
                  <a:pt x="318973" y="315252"/>
                </a:lnTo>
                <a:lnTo>
                  <a:pt x="318973" y="312229"/>
                </a:lnTo>
                <a:lnTo>
                  <a:pt x="315252" y="308521"/>
                </a:lnTo>
                <a:close/>
              </a:path>
              <a:path w="319404" h="372110">
                <a:moveTo>
                  <a:pt x="241907" y="9525"/>
                </a:moveTo>
                <a:lnTo>
                  <a:pt x="185762" y="9525"/>
                </a:lnTo>
                <a:lnTo>
                  <a:pt x="219422" y="12749"/>
                </a:lnTo>
                <a:lnTo>
                  <a:pt x="252074" y="22425"/>
                </a:lnTo>
                <a:lnTo>
                  <a:pt x="282723" y="38553"/>
                </a:lnTo>
                <a:lnTo>
                  <a:pt x="310375" y="61137"/>
                </a:lnTo>
                <a:lnTo>
                  <a:pt x="312229" y="63004"/>
                </a:lnTo>
                <a:lnTo>
                  <a:pt x="315252" y="63004"/>
                </a:lnTo>
                <a:lnTo>
                  <a:pt x="318973" y="59283"/>
                </a:lnTo>
                <a:lnTo>
                  <a:pt x="318973" y="56261"/>
                </a:lnTo>
                <a:lnTo>
                  <a:pt x="317106" y="54406"/>
                </a:lnTo>
                <a:lnTo>
                  <a:pt x="287970" y="30607"/>
                </a:lnTo>
                <a:lnTo>
                  <a:pt x="255658" y="13601"/>
                </a:lnTo>
                <a:lnTo>
                  <a:pt x="241907" y="9525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596045" y="5373249"/>
            <a:ext cx="221615" cy="257810"/>
          </a:xfrm>
          <a:custGeom>
            <a:avLst/>
            <a:gdLst/>
            <a:ahLst/>
            <a:cxnLst/>
            <a:rect l="l" t="t" r="r" b="b"/>
            <a:pathLst>
              <a:path w="221614" h="257810">
                <a:moveTo>
                  <a:pt x="128600" y="0"/>
                </a:moveTo>
                <a:lnTo>
                  <a:pt x="80210" y="9413"/>
                </a:lnTo>
                <a:lnTo>
                  <a:pt x="37668" y="37668"/>
                </a:lnTo>
                <a:lnTo>
                  <a:pt x="9413" y="80210"/>
                </a:lnTo>
                <a:lnTo>
                  <a:pt x="0" y="128600"/>
                </a:lnTo>
                <a:lnTo>
                  <a:pt x="2349" y="153156"/>
                </a:lnTo>
                <a:lnTo>
                  <a:pt x="21188" y="199362"/>
                </a:lnTo>
                <a:lnTo>
                  <a:pt x="57837" y="236012"/>
                </a:lnTo>
                <a:lnTo>
                  <a:pt x="104044" y="254850"/>
                </a:lnTo>
                <a:lnTo>
                  <a:pt x="128600" y="257200"/>
                </a:lnTo>
                <a:lnTo>
                  <a:pt x="153156" y="254850"/>
                </a:lnTo>
                <a:lnTo>
                  <a:pt x="176990" y="247786"/>
                </a:lnTo>
                <a:lnTo>
                  <a:pt x="177201" y="247675"/>
                </a:lnTo>
                <a:lnTo>
                  <a:pt x="128600" y="247675"/>
                </a:lnTo>
                <a:lnTo>
                  <a:pt x="105851" y="245496"/>
                </a:lnTo>
                <a:lnTo>
                  <a:pt x="63083" y="228060"/>
                </a:lnTo>
                <a:lnTo>
                  <a:pt x="29134" y="194117"/>
                </a:lnTo>
                <a:lnTo>
                  <a:pt x="11702" y="151348"/>
                </a:lnTo>
                <a:lnTo>
                  <a:pt x="9525" y="128600"/>
                </a:lnTo>
                <a:lnTo>
                  <a:pt x="11704" y="105851"/>
                </a:lnTo>
                <a:lnTo>
                  <a:pt x="29139" y="63083"/>
                </a:lnTo>
                <a:lnTo>
                  <a:pt x="63083" y="29139"/>
                </a:lnTo>
                <a:lnTo>
                  <a:pt x="105851" y="11704"/>
                </a:lnTo>
                <a:lnTo>
                  <a:pt x="128600" y="9525"/>
                </a:lnTo>
                <a:lnTo>
                  <a:pt x="177201" y="9525"/>
                </a:lnTo>
                <a:lnTo>
                  <a:pt x="176990" y="9413"/>
                </a:lnTo>
                <a:lnTo>
                  <a:pt x="153156" y="2349"/>
                </a:lnTo>
                <a:lnTo>
                  <a:pt x="128600" y="0"/>
                </a:lnTo>
                <a:close/>
              </a:path>
              <a:path w="221614" h="257810">
                <a:moveTo>
                  <a:pt x="217677" y="210946"/>
                </a:moveTo>
                <a:lnTo>
                  <a:pt x="214655" y="210946"/>
                </a:lnTo>
                <a:lnTo>
                  <a:pt x="212801" y="212801"/>
                </a:lnTo>
                <a:lnTo>
                  <a:pt x="194117" y="228060"/>
                </a:lnTo>
                <a:lnTo>
                  <a:pt x="173410" y="238958"/>
                </a:lnTo>
                <a:lnTo>
                  <a:pt x="151348" y="245496"/>
                </a:lnTo>
                <a:lnTo>
                  <a:pt x="128600" y="247675"/>
                </a:lnTo>
                <a:lnTo>
                  <a:pt x="177201" y="247675"/>
                </a:lnTo>
                <a:lnTo>
                  <a:pt x="199362" y="236012"/>
                </a:lnTo>
                <a:lnTo>
                  <a:pt x="219532" y="219532"/>
                </a:lnTo>
                <a:lnTo>
                  <a:pt x="221399" y="217677"/>
                </a:lnTo>
                <a:lnTo>
                  <a:pt x="221399" y="214655"/>
                </a:lnTo>
                <a:lnTo>
                  <a:pt x="217677" y="210946"/>
                </a:lnTo>
                <a:close/>
              </a:path>
              <a:path w="221614" h="257810">
                <a:moveTo>
                  <a:pt x="177201" y="9525"/>
                </a:moveTo>
                <a:lnTo>
                  <a:pt x="128600" y="9525"/>
                </a:lnTo>
                <a:lnTo>
                  <a:pt x="151348" y="11704"/>
                </a:lnTo>
                <a:lnTo>
                  <a:pt x="173410" y="18241"/>
                </a:lnTo>
                <a:lnTo>
                  <a:pt x="194117" y="29139"/>
                </a:lnTo>
                <a:lnTo>
                  <a:pt x="212801" y="44399"/>
                </a:lnTo>
                <a:lnTo>
                  <a:pt x="214655" y="46253"/>
                </a:lnTo>
                <a:lnTo>
                  <a:pt x="217677" y="46266"/>
                </a:lnTo>
                <a:lnTo>
                  <a:pt x="221399" y="42544"/>
                </a:lnTo>
                <a:lnTo>
                  <a:pt x="221399" y="39522"/>
                </a:lnTo>
                <a:lnTo>
                  <a:pt x="219532" y="37668"/>
                </a:lnTo>
                <a:lnTo>
                  <a:pt x="199362" y="21188"/>
                </a:lnTo>
                <a:lnTo>
                  <a:pt x="177201" y="9525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777205" y="5382976"/>
            <a:ext cx="125095" cy="239395"/>
          </a:xfrm>
          <a:custGeom>
            <a:avLst/>
            <a:gdLst/>
            <a:ahLst/>
            <a:cxnLst/>
            <a:rect l="l" t="t" r="r" b="b"/>
            <a:pathLst>
              <a:path w="125095" h="239395">
                <a:moveTo>
                  <a:pt x="116179" y="1828"/>
                </a:moveTo>
                <a:lnTo>
                  <a:pt x="0" y="117995"/>
                </a:lnTo>
                <a:lnTo>
                  <a:pt x="0" y="121018"/>
                </a:lnTo>
                <a:lnTo>
                  <a:pt x="117690" y="238709"/>
                </a:lnTo>
                <a:lnTo>
                  <a:pt x="120040" y="239026"/>
                </a:lnTo>
                <a:lnTo>
                  <a:pt x="123761" y="236905"/>
                </a:lnTo>
                <a:lnTo>
                  <a:pt x="124688" y="234721"/>
                </a:lnTo>
                <a:lnTo>
                  <a:pt x="120486" y="218198"/>
                </a:lnTo>
                <a:lnTo>
                  <a:pt x="110655" y="218198"/>
                </a:lnTo>
                <a:lnTo>
                  <a:pt x="11963" y="119506"/>
                </a:lnTo>
                <a:lnTo>
                  <a:pt x="110668" y="20802"/>
                </a:lnTo>
                <a:lnTo>
                  <a:pt x="114935" y="4025"/>
                </a:lnTo>
                <a:lnTo>
                  <a:pt x="118376" y="4025"/>
                </a:lnTo>
                <a:lnTo>
                  <a:pt x="116179" y="1828"/>
                </a:lnTo>
                <a:close/>
              </a:path>
              <a:path w="125095" h="239395">
                <a:moveTo>
                  <a:pt x="120040" y="0"/>
                </a:moveTo>
                <a:lnTo>
                  <a:pt x="117690" y="317"/>
                </a:lnTo>
                <a:lnTo>
                  <a:pt x="116179" y="1828"/>
                </a:lnTo>
                <a:lnTo>
                  <a:pt x="122910" y="8559"/>
                </a:lnTo>
                <a:lnTo>
                  <a:pt x="110668" y="20802"/>
                </a:lnTo>
                <a:lnTo>
                  <a:pt x="85948" y="117995"/>
                </a:lnTo>
                <a:lnTo>
                  <a:pt x="85951" y="121018"/>
                </a:lnTo>
                <a:lnTo>
                  <a:pt x="110655" y="218198"/>
                </a:lnTo>
                <a:lnTo>
                  <a:pt x="120486" y="218198"/>
                </a:lnTo>
                <a:lnTo>
                  <a:pt x="95389" y="119506"/>
                </a:lnTo>
                <a:lnTo>
                  <a:pt x="124688" y="4292"/>
                </a:lnTo>
                <a:lnTo>
                  <a:pt x="123761" y="2108"/>
                </a:lnTo>
                <a:lnTo>
                  <a:pt x="120040" y="0"/>
                </a:lnTo>
                <a:close/>
              </a:path>
              <a:path w="125095" h="239395">
                <a:moveTo>
                  <a:pt x="114935" y="4025"/>
                </a:moveTo>
                <a:lnTo>
                  <a:pt x="110668" y="20802"/>
                </a:lnTo>
                <a:lnTo>
                  <a:pt x="122910" y="8559"/>
                </a:lnTo>
                <a:lnTo>
                  <a:pt x="119545" y="5194"/>
                </a:lnTo>
                <a:lnTo>
                  <a:pt x="114935" y="4025"/>
                </a:lnTo>
                <a:close/>
              </a:path>
              <a:path w="125095" h="239395">
                <a:moveTo>
                  <a:pt x="118376" y="4025"/>
                </a:moveTo>
                <a:lnTo>
                  <a:pt x="114935" y="4025"/>
                </a:lnTo>
                <a:lnTo>
                  <a:pt x="119545" y="5194"/>
                </a:lnTo>
                <a:lnTo>
                  <a:pt x="118376" y="4025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658598" y="5435801"/>
            <a:ext cx="116205" cy="133985"/>
          </a:xfrm>
          <a:custGeom>
            <a:avLst/>
            <a:gdLst/>
            <a:ahLst/>
            <a:cxnLst/>
            <a:rect l="l" t="t" r="r" b="b"/>
            <a:pathLst>
              <a:path w="116204" h="133985">
                <a:moveTo>
                  <a:pt x="66687" y="0"/>
                </a:moveTo>
                <a:lnTo>
                  <a:pt x="29988" y="10988"/>
                </a:lnTo>
                <a:lnTo>
                  <a:pt x="4879" y="41590"/>
                </a:lnTo>
                <a:lnTo>
                  <a:pt x="0" y="66687"/>
                </a:lnTo>
                <a:lnTo>
                  <a:pt x="1216" y="79415"/>
                </a:lnTo>
                <a:lnTo>
                  <a:pt x="19532" y="113830"/>
                </a:lnTo>
                <a:lnTo>
                  <a:pt x="53952" y="132146"/>
                </a:lnTo>
                <a:lnTo>
                  <a:pt x="66687" y="133362"/>
                </a:lnTo>
                <a:lnTo>
                  <a:pt x="79415" y="132146"/>
                </a:lnTo>
                <a:lnTo>
                  <a:pt x="91773" y="128482"/>
                </a:lnTo>
                <a:lnTo>
                  <a:pt x="100597" y="123837"/>
                </a:lnTo>
                <a:lnTo>
                  <a:pt x="66687" y="123837"/>
                </a:lnTo>
                <a:lnTo>
                  <a:pt x="55760" y="122793"/>
                </a:lnTo>
                <a:lnTo>
                  <a:pt x="18938" y="98129"/>
                </a:lnTo>
                <a:lnTo>
                  <a:pt x="9525" y="66687"/>
                </a:lnTo>
                <a:lnTo>
                  <a:pt x="10570" y="55765"/>
                </a:lnTo>
                <a:lnTo>
                  <a:pt x="35233" y="18938"/>
                </a:lnTo>
                <a:lnTo>
                  <a:pt x="66687" y="9524"/>
                </a:lnTo>
                <a:lnTo>
                  <a:pt x="100592" y="9524"/>
                </a:lnTo>
                <a:lnTo>
                  <a:pt x="91773" y="4884"/>
                </a:lnTo>
                <a:lnTo>
                  <a:pt x="79415" y="1221"/>
                </a:lnTo>
                <a:lnTo>
                  <a:pt x="66687" y="0"/>
                </a:lnTo>
                <a:close/>
              </a:path>
              <a:path w="116204" h="133985">
                <a:moveTo>
                  <a:pt x="111975" y="105244"/>
                </a:moveTo>
                <a:lnTo>
                  <a:pt x="108953" y="105244"/>
                </a:lnTo>
                <a:lnTo>
                  <a:pt x="107099" y="107099"/>
                </a:lnTo>
                <a:lnTo>
                  <a:pt x="98129" y="114429"/>
                </a:lnTo>
                <a:lnTo>
                  <a:pt x="88193" y="119659"/>
                </a:lnTo>
                <a:lnTo>
                  <a:pt x="77607" y="122793"/>
                </a:lnTo>
                <a:lnTo>
                  <a:pt x="66687" y="123837"/>
                </a:lnTo>
                <a:lnTo>
                  <a:pt x="100597" y="123837"/>
                </a:lnTo>
                <a:lnTo>
                  <a:pt x="103374" y="122375"/>
                </a:lnTo>
                <a:lnTo>
                  <a:pt x="113830" y="113830"/>
                </a:lnTo>
                <a:lnTo>
                  <a:pt x="115697" y="111975"/>
                </a:lnTo>
                <a:lnTo>
                  <a:pt x="115697" y="108953"/>
                </a:lnTo>
                <a:lnTo>
                  <a:pt x="111975" y="105244"/>
                </a:lnTo>
                <a:close/>
              </a:path>
              <a:path w="116204" h="133985">
                <a:moveTo>
                  <a:pt x="100592" y="9524"/>
                </a:moveTo>
                <a:lnTo>
                  <a:pt x="66687" y="9524"/>
                </a:lnTo>
                <a:lnTo>
                  <a:pt x="77607" y="10570"/>
                </a:lnTo>
                <a:lnTo>
                  <a:pt x="88193" y="13708"/>
                </a:lnTo>
                <a:lnTo>
                  <a:pt x="98129" y="18938"/>
                </a:lnTo>
                <a:lnTo>
                  <a:pt x="107099" y="26263"/>
                </a:lnTo>
                <a:lnTo>
                  <a:pt x="108953" y="28130"/>
                </a:lnTo>
                <a:lnTo>
                  <a:pt x="111975" y="28130"/>
                </a:lnTo>
                <a:lnTo>
                  <a:pt x="115697" y="24409"/>
                </a:lnTo>
                <a:lnTo>
                  <a:pt x="115697" y="21386"/>
                </a:lnTo>
                <a:lnTo>
                  <a:pt x="113830" y="19532"/>
                </a:lnTo>
                <a:lnTo>
                  <a:pt x="103374" y="10988"/>
                </a:lnTo>
                <a:lnTo>
                  <a:pt x="100592" y="9524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1566898" y="5252347"/>
            <a:ext cx="1413510" cy="2559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5">
                <a:solidFill>
                  <a:srgbClr val="006BAB"/>
                </a:solidFill>
                <a:latin typeface="Arial"/>
                <a:cs typeface="Arial"/>
              </a:rPr>
              <a:t>Аккредитация</a:t>
            </a:r>
            <a:r>
              <a:rPr dirty="0" sz="1600" spc="5">
                <a:solidFill>
                  <a:srgbClr val="006BAB"/>
                </a:solidFill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795499" y="5556089"/>
            <a:ext cx="2419350" cy="652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400">
                <a:solidFill>
                  <a:srgbClr val="231F20"/>
                </a:solidFill>
                <a:latin typeface="Arial"/>
                <a:cs typeface="Arial"/>
              </a:rPr>
              <a:t>Ростехнадзор</a:t>
            </a:r>
            <a:r>
              <a:rPr dirty="0" sz="1400">
                <a:solidFill>
                  <a:srgbClr val="231F20"/>
                </a:solidFill>
                <a:latin typeface="Arial"/>
                <a:cs typeface="Arial"/>
              </a:rPr>
              <a:t>:</a:t>
            </a:r>
            <a:r>
              <a:rPr dirty="0" sz="1400" spc="-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231F20"/>
                </a:solidFill>
                <a:latin typeface="Arial"/>
                <a:cs typeface="Arial"/>
              </a:rPr>
              <a:t>изготовление  </a:t>
            </a:r>
            <a:r>
              <a:rPr dirty="0" sz="1400" spc="45">
                <a:solidFill>
                  <a:srgbClr val="231F20"/>
                </a:solidFill>
                <a:latin typeface="Arial"/>
                <a:cs typeface="Arial"/>
              </a:rPr>
              <a:t>и</a:t>
            </a:r>
            <a:r>
              <a:rPr dirty="0" sz="1400" spc="-1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400" spc="35">
                <a:solidFill>
                  <a:srgbClr val="231F20"/>
                </a:solidFill>
                <a:latin typeface="Arial"/>
                <a:cs typeface="Arial"/>
              </a:rPr>
              <a:t>конструирование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00" spc="-55">
                <a:solidFill>
                  <a:srgbClr val="231F20"/>
                </a:solidFill>
                <a:latin typeface="Arial"/>
                <a:cs typeface="Arial"/>
              </a:rPr>
              <a:t>HAF</a:t>
            </a:r>
            <a:endParaRPr sz="14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795499" y="6196169"/>
            <a:ext cx="467995" cy="4387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95">
                <a:solidFill>
                  <a:srgbClr val="231F20"/>
                </a:solidFill>
                <a:latin typeface="Arial"/>
                <a:cs typeface="Arial"/>
              </a:rPr>
              <a:t>Т</a:t>
            </a:r>
            <a:r>
              <a:rPr dirty="0" sz="1400" spc="-15">
                <a:solidFill>
                  <a:srgbClr val="231F20"/>
                </a:solidFill>
                <a:latin typeface="Arial"/>
                <a:cs typeface="Arial"/>
              </a:rPr>
              <a:t>АЭК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00" spc="-25">
                <a:solidFill>
                  <a:srgbClr val="231F20"/>
                </a:solidFill>
                <a:latin typeface="Arial"/>
                <a:cs typeface="Arial"/>
              </a:rPr>
              <a:t>MVM</a:t>
            </a:r>
            <a:endParaRPr sz="14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579600" y="5632208"/>
            <a:ext cx="66040" cy="66040"/>
          </a:xfrm>
          <a:custGeom>
            <a:avLst/>
            <a:gdLst/>
            <a:ahLst/>
            <a:cxnLst/>
            <a:rect l="l" t="t" r="r" b="b"/>
            <a:pathLst>
              <a:path w="66039" h="66039">
                <a:moveTo>
                  <a:pt x="65836" y="65836"/>
                </a:moveTo>
                <a:lnTo>
                  <a:pt x="0" y="65836"/>
                </a:lnTo>
                <a:lnTo>
                  <a:pt x="0" y="0"/>
                </a:lnTo>
                <a:lnTo>
                  <a:pt x="65836" y="0"/>
                </a:lnTo>
                <a:lnTo>
                  <a:pt x="65836" y="65836"/>
                </a:lnTo>
                <a:close/>
              </a:path>
            </a:pathLst>
          </a:custGeom>
          <a:solidFill>
            <a:srgbClr val="006B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579600" y="6063576"/>
            <a:ext cx="66040" cy="66040"/>
          </a:xfrm>
          <a:custGeom>
            <a:avLst/>
            <a:gdLst/>
            <a:ahLst/>
            <a:cxnLst/>
            <a:rect l="l" t="t" r="r" b="b"/>
            <a:pathLst>
              <a:path w="66039" h="66039">
                <a:moveTo>
                  <a:pt x="65836" y="65836"/>
                </a:moveTo>
                <a:lnTo>
                  <a:pt x="0" y="65836"/>
                </a:lnTo>
                <a:lnTo>
                  <a:pt x="0" y="0"/>
                </a:lnTo>
                <a:lnTo>
                  <a:pt x="65836" y="0"/>
                </a:lnTo>
                <a:lnTo>
                  <a:pt x="65836" y="65836"/>
                </a:lnTo>
                <a:close/>
              </a:path>
            </a:pathLst>
          </a:custGeom>
          <a:solidFill>
            <a:srgbClr val="006B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579600" y="6279400"/>
            <a:ext cx="66040" cy="66040"/>
          </a:xfrm>
          <a:custGeom>
            <a:avLst/>
            <a:gdLst/>
            <a:ahLst/>
            <a:cxnLst/>
            <a:rect l="l" t="t" r="r" b="b"/>
            <a:pathLst>
              <a:path w="66039" h="66039">
                <a:moveTo>
                  <a:pt x="65836" y="65836"/>
                </a:moveTo>
                <a:lnTo>
                  <a:pt x="0" y="65836"/>
                </a:lnTo>
                <a:lnTo>
                  <a:pt x="0" y="0"/>
                </a:lnTo>
                <a:lnTo>
                  <a:pt x="65836" y="0"/>
                </a:lnTo>
                <a:lnTo>
                  <a:pt x="65836" y="65836"/>
                </a:lnTo>
                <a:close/>
              </a:path>
            </a:pathLst>
          </a:custGeom>
          <a:solidFill>
            <a:srgbClr val="006B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579600" y="6495224"/>
            <a:ext cx="66040" cy="66040"/>
          </a:xfrm>
          <a:custGeom>
            <a:avLst/>
            <a:gdLst/>
            <a:ahLst/>
            <a:cxnLst/>
            <a:rect l="l" t="t" r="r" b="b"/>
            <a:pathLst>
              <a:path w="66039" h="66040">
                <a:moveTo>
                  <a:pt x="65836" y="65836"/>
                </a:moveTo>
                <a:lnTo>
                  <a:pt x="0" y="65836"/>
                </a:lnTo>
                <a:lnTo>
                  <a:pt x="0" y="0"/>
                </a:lnTo>
                <a:lnTo>
                  <a:pt x="65836" y="0"/>
                </a:lnTo>
                <a:lnTo>
                  <a:pt x="65836" y="65836"/>
                </a:lnTo>
                <a:close/>
              </a:path>
            </a:pathLst>
          </a:custGeom>
          <a:solidFill>
            <a:srgbClr val="006B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754071" y="6279400"/>
            <a:ext cx="66040" cy="66040"/>
          </a:xfrm>
          <a:custGeom>
            <a:avLst/>
            <a:gdLst/>
            <a:ahLst/>
            <a:cxnLst/>
            <a:rect l="l" t="t" r="r" b="b"/>
            <a:pathLst>
              <a:path w="66039" h="66039">
                <a:moveTo>
                  <a:pt x="65836" y="65836"/>
                </a:moveTo>
                <a:lnTo>
                  <a:pt x="0" y="65836"/>
                </a:lnTo>
                <a:lnTo>
                  <a:pt x="0" y="0"/>
                </a:lnTo>
                <a:lnTo>
                  <a:pt x="65836" y="0"/>
                </a:lnTo>
                <a:lnTo>
                  <a:pt x="65836" y="65836"/>
                </a:lnTo>
                <a:close/>
              </a:path>
            </a:pathLst>
          </a:custGeom>
          <a:solidFill>
            <a:srgbClr val="006B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754071" y="6497675"/>
            <a:ext cx="66040" cy="66040"/>
          </a:xfrm>
          <a:custGeom>
            <a:avLst/>
            <a:gdLst/>
            <a:ahLst/>
            <a:cxnLst/>
            <a:rect l="l" t="t" r="r" b="b"/>
            <a:pathLst>
              <a:path w="66039" h="66040">
                <a:moveTo>
                  <a:pt x="65836" y="65836"/>
                </a:moveTo>
                <a:lnTo>
                  <a:pt x="0" y="65836"/>
                </a:lnTo>
                <a:lnTo>
                  <a:pt x="0" y="0"/>
                </a:lnTo>
                <a:lnTo>
                  <a:pt x="65836" y="0"/>
                </a:lnTo>
                <a:lnTo>
                  <a:pt x="65836" y="65836"/>
                </a:lnTo>
                <a:close/>
              </a:path>
            </a:pathLst>
          </a:custGeom>
          <a:solidFill>
            <a:srgbClr val="006B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2906749" y="6204987"/>
            <a:ext cx="690245" cy="4387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400" spc="-75">
                <a:solidFill>
                  <a:srgbClr val="231F20"/>
                </a:solidFill>
                <a:latin typeface="Arial"/>
                <a:cs typeface="Arial"/>
              </a:rPr>
              <a:t>STUK  </a:t>
            </a:r>
            <a:r>
              <a:rPr dirty="0" sz="1400" spc="-95">
                <a:solidFill>
                  <a:srgbClr val="231F20"/>
                </a:solidFill>
                <a:latin typeface="Arial"/>
                <a:cs typeface="Arial"/>
              </a:rPr>
              <a:t>ASM</a:t>
            </a:r>
            <a:r>
              <a:rPr dirty="0" sz="1400" spc="-114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1400" spc="85">
                <a:solidFill>
                  <a:srgbClr val="231F20"/>
                </a:solidFill>
                <a:latin typeface="Arial"/>
                <a:cs typeface="Arial"/>
              </a:rPr>
              <a:t>-N</a:t>
            </a:r>
            <a:endParaRPr sz="14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1134823" y="5286075"/>
            <a:ext cx="315595" cy="383540"/>
          </a:xfrm>
          <a:custGeom>
            <a:avLst/>
            <a:gdLst/>
            <a:ahLst/>
            <a:cxnLst/>
            <a:rect l="l" t="t" r="r" b="b"/>
            <a:pathLst>
              <a:path w="315594" h="383539">
                <a:moveTo>
                  <a:pt x="293903" y="0"/>
                </a:moveTo>
                <a:lnTo>
                  <a:pt x="21424" y="0"/>
                </a:lnTo>
                <a:lnTo>
                  <a:pt x="13083" y="1683"/>
                </a:lnTo>
                <a:lnTo>
                  <a:pt x="6273" y="6273"/>
                </a:lnTo>
                <a:lnTo>
                  <a:pt x="1683" y="13083"/>
                </a:lnTo>
                <a:lnTo>
                  <a:pt x="0" y="21424"/>
                </a:lnTo>
                <a:lnTo>
                  <a:pt x="0" y="362026"/>
                </a:lnTo>
                <a:lnTo>
                  <a:pt x="1683" y="370367"/>
                </a:lnTo>
                <a:lnTo>
                  <a:pt x="6273" y="377177"/>
                </a:lnTo>
                <a:lnTo>
                  <a:pt x="13083" y="381767"/>
                </a:lnTo>
                <a:lnTo>
                  <a:pt x="21424" y="383451"/>
                </a:lnTo>
                <a:lnTo>
                  <a:pt x="218706" y="383451"/>
                </a:lnTo>
                <a:lnTo>
                  <a:pt x="219862" y="382612"/>
                </a:lnTo>
                <a:lnTo>
                  <a:pt x="214680" y="375500"/>
                </a:lnTo>
                <a:lnTo>
                  <a:pt x="215833" y="374662"/>
                </a:lnTo>
                <a:lnTo>
                  <a:pt x="14452" y="374650"/>
                </a:lnTo>
                <a:lnTo>
                  <a:pt x="8813" y="368998"/>
                </a:lnTo>
                <a:lnTo>
                  <a:pt x="8813" y="14452"/>
                </a:lnTo>
                <a:lnTo>
                  <a:pt x="14452" y="8813"/>
                </a:lnTo>
                <a:lnTo>
                  <a:pt x="310769" y="8813"/>
                </a:lnTo>
                <a:lnTo>
                  <a:pt x="309056" y="6273"/>
                </a:lnTo>
                <a:lnTo>
                  <a:pt x="302244" y="1683"/>
                </a:lnTo>
                <a:lnTo>
                  <a:pt x="293903" y="0"/>
                </a:lnTo>
                <a:close/>
              </a:path>
              <a:path w="315594" h="383539">
                <a:moveTo>
                  <a:pt x="310769" y="8813"/>
                </a:moveTo>
                <a:lnTo>
                  <a:pt x="300888" y="8813"/>
                </a:lnTo>
                <a:lnTo>
                  <a:pt x="306527" y="14452"/>
                </a:lnTo>
                <a:lnTo>
                  <a:pt x="306539" y="308698"/>
                </a:lnTo>
                <a:lnTo>
                  <a:pt x="215833" y="374662"/>
                </a:lnTo>
                <a:lnTo>
                  <a:pt x="217271" y="374662"/>
                </a:lnTo>
                <a:lnTo>
                  <a:pt x="217271" y="379056"/>
                </a:lnTo>
                <a:lnTo>
                  <a:pt x="219862" y="382612"/>
                </a:lnTo>
                <a:lnTo>
                  <a:pt x="315341" y="313181"/>
                </a:lnTo>
                <a:lnTo>
                  <a:pt x="315341" y="21424"/>
                </a:lnTo>
                <a:lnTo>
                  <a:pt x="313650" y="13083"/>
                </a:lnTo>
                <a:lnTo>
                  <a:pt x="310769" y="8813"/>
                </a:lnTo>
                <a:close/>
              </a:path>
              <a:path w="315594" h="383539">
                <a:moveTo>
                  <a:pt x="215833" y="374662"/>
                </a:moveTo>
                <a:lnTo>
                  <a:pt x="214680" y="375500"/>
                </a:lnTo>
                <a:lnTo>
                  <a:pt x="217271" y="379056"/>
                </a:lnTo>
                <a:lnTo>
                  <a:pt x="217271" y="374662"/>
                </a:lnTo>
                <a:lnTo>
                  <a:pt x="215833" y="374662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343578" y="5601665"/>
            <a:ext cx="0" cy="54610"/>
          </a:xfrm>
          <a:custGeom>
            <a:avLst/>
            <a:gdLst/>
            <a:ahLst/>
            <a:cxnLst/>
            <a:rect l="l" t="t" r="r" b="b"/>
            <a:pathLst>
              <a:path w="0" h="54610">
                <a:moveTo>
                  <a:pt x="0" y="0"/>
                </a:moveTo>
                <a:lnTo>
                  <a:pt x="0" y="54610"/>
                </a:lnTo>
              </a:path>
            </a:pathLst>
          </a:custGeom>
          <a:ln w="8801">
            <a:solidFill>
              <a:srgbClr val="0069A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339178" y="5597220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 h="0">
                <a:moveTo>
                  <a:pt x="0" y="0"/>
                </a:moveTo>
                <a:lnTo>
                  <a:pt x="98069" y="0"/>
                </a:lnTo>
              </a:path>
            </a:pathLst>
          </a:custGeom>
          <a:ln w="8889">
            <a:solidFill>
              <a:srgbClr val="0069A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249916" y="5367106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 h="0">
                <a:moveTo>
                  <a:pt x="0" y="0"/>
                </a:moveTo>
                <a:lnTo>
                  <a:pt x="85153" y="0"/>
                </a:lnTo>
              </a:path>
            </a:pathLst>
          </a:custGeom>
          <a:ln w="8801">
            <a:solidFill>
              <a:srgbClr val="0069A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190313" y="5443742"/>
            <a:ext cx="204470" cy="0"/>
          </a:xfrm>
          <a:custGeom>
            <a:avLst/>
            <a:gdLst/>
            <a:ahLst/>
            <a:cxnLst/>
            <a:rect l="l" t="t" r="r" b="b"/>
            <a:pathLst>
              <a:path w="204469" h="0">
                <a:moveTo>
                  <a:pt x="0" y="0"/>
                </a:moveTo>
                <a:lnTo>
                  <a:pt x="204355" y="0"/>
                </a:lnTo>
              </a:path>
            </a:pathLst>
          </a:custGeom>
          <a:ln w="8801">
            <a:solidFill>
              <a:srgbClr val="0069A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190313" y="5477800"/>
            <a:ext cx="93980" cy="0"/>
          </a:xfrm>
          <a:custGeom>
            <a:avLst/>
            <a:gdLst/>
            <a:ahLst/>
            <a:cxnLst/>
            <a:rect l="l" t="t" r="r" b="b"/>
            <a:pathLst>
              <a:path w="93980" h="0">
                <a:moveTo>
                  <a:pt x="0" y="0"/>
                </a:moveTo>
                <a:lnTo>
                  <a:pt x="93662" y="0"/>
                </a:lnTo>
              </a:path>
            </a:pathLst>
          </a:custGeom>
          <a:ln w="8801">
            <a:solidFill>
              <a:srgbClr val="0069A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286337" y="5506426"/>
            <a:ext cx="124460" cy="66675"/>
          </a:xfrm>
          <a:custGeom>
            <a:avLst/>
            <a:gdLst/>
            <a:ahLst/>
            <a:cxnLst/>
            <a:rect l="l" t="t" r="r" b="b"/>
            <a:pathLst>
              <a:path w="124459" h="66675">
                <a:moveTo>
                  <a:pt x="35166" y="43443"/>
                </a:moveTo>
                <a:lnTo>
                  <a:pt x="0" y="60083"/>
                </a:lnTo>
                <a:lnTo>
                  <a:pt x="13792" y="64935"/>
                </a:lnTo>
                <a:lnTo>
                  <a:pt x="18046" y="66357"/>
                </a:lnTo>
                <a:lnTo>
                  <a:pt x="24396" y="66370"/>
                </a:lnTo>
                <a:lnTo>
                  <a:pt x="26098" y="66192"/>
                </a:lnTo>
                <a:lnTo>
                  <a:pt x="36042" y="63474"/>
                </a:lnTo>
                <a:lnTo>
                  <a:pt x="13411" y="63474"/>
                </a:lnTo>
                <a:lnTo>
                  <a:pt x="11531" y="59499"/>
                </a:lnTo>
                <a:lnTo>
                  <a:pt x="13004" y="55346"/>
                </a:lnTo>
                <a:lnTo>
                  <a:pt x="30418" y="55346"/>
                </a:lnTo>
                <a:lnTo>
                  <a:pt x="33362" y="51688"/>
                </a:lnTo>
                <a:lnTo>
                  <a:pt x="34671" y="46520"/>
                </a:lnTo>
                <a:lnTo>
                  <a:pt x="34899" y="45719"/>
                </a:lnTo>
                <a:lnTo>
                  <a:pt x="35166" y="43443"/>
                </a:lnTo>
                <a:close/>
              </a:path>
              <a:path w="124459" h="66675">
                <a:moveTo>
                  <a:pt x="13004" y="55346"/>
                </a:moveTo>
                <a:lnTo>
                  <a:pt x="11531" y="59499"/>
                </a:lnTo>
                <a:lnTo>
                  <a:pt x="13411" y="63474"/>
                </a:lnTo>
                <a:lnTo>
                  <a:pt x="25830" y="57594"/>
                </a:lnTo>
                <a:lnTo>
                  <a:pt x="19926" y="57594"/>
                </a:lnTo>
                <a:lnTo>
                  <a:pt x="16509" y="56603"/>
                </a:lnTo>
                <a:lnTo>
                  <a:pt x="13004" y="55346"/>
                </a:lnTo>
                <a:close/>
              </a:path>
              <a:path w="124459" h="66675">
                <a:moveTo>
                  <a:pt x="42985" y="49472"/>
                </a:moveTo>
                <a:lnTo>
                  <a:pt x="30319" y="55468"/>
                </a:lnTo>
                <a:lnTo>
                  <a:pt x="29692" y="56248"/>
                </a:lnTo>
                <a:lnTo>
                  <a:pt x="27626" y="56744"/>
                </a:lnTo>
                <a:lnTo>
                  <a:pt x="13411" y="63474"/>
                </a:lnTo>
                <a:lnTo>
                  <a:pt x="36042" y="63474"/>
                </a:lnTo>
                <a:lnTo>
                  <a:pt x="36182" y="63436"/>
                </a:lnTo>
                <a:lnTo>
                  <a:pt x="41249" y="56083"/>
                </a:lnTo>
                <a:lnTo>
                  <a:pt x="42985" y="49472"/>
                </a:lnTo>
                <a:close/>
              </a:path>
              <a:path w="124459" h="66675">
                <a:moveTo>
                  <a:pt x="30418" y="55346"/>
                </a:moveTo>
                <a:lnTo>
                  <a:pt x="13004" y="55346"/>
                </a:lnTo>
                <a:lnTo>
                  <a:pt x="16509" y="56603"/>
                </a:lnTo>
                <a:lnTo>
                  <a:pt x="19926" y="57594"/>
                </a:lnTo>
                <a:lnTo>
                  <a:pt x="22758" y="57569"/>
                </a:lnTo>
                <a:lnTo>
                  <a:pt x="25565" y="57238"/>
                </a:lnTo>
                <a:lnTo>
                  <a:pt x="27626" y="56744"/>
                </a:lnTo>
                <a:lnTo>
                  <a:pt x="30319" y="55468"/>
                </a:lnTo>
                <a:close/>
              </a:path>
              <a:path w="124459" h="66675">
                <a:moveTo>
                  <a:pt x="27626" y="56744"/>
                </a:moveTo>
                <a:lnTo>
                  <a:pt x="25565" y="57238"/>
                </a:lnTo>
                <a:lnTo>
                  <a:pt x="22758" y="57569"/>
                </a:lnTo>
                <a:lnTo>
                  <a:pt x="19926" y="57594"/>
                </a:lnTo>
                <a:lnTo>
                  <a:pt x="25830" y="57594"/>
                </a:lnTo>
                <a:lnTo>
                  <a:pt x="27626" y="56744"/>
                </a:lnTo>
                <a:close/>
              </a:path>
              <a:path w="124459" h="66675">
                <a:moveTo>
                  <a:pt x="44191" y="39172"/>
                </a:moveTo>
                <a:lnTo>
                  <a:pt x="35212" y="43421"/>
                </a:lnTo>
                <a:lnTo>
                  <a:pt x="35144" y="43637"/>
                </a:lnTo>
                <a:lnTo>
                  <a:pt x="34899" y="45719"/>
                </a:lnTo>
                <a:lnTo>
                  <a:pt x="33362" y="51688"/>
                </a:lnTo>
                <a:lnTo>
                  <a:pt x="30319" y="55468"/>
                </a:lnTo>
                <a:lnTo>
                  <a:pt x="42985" y="49472"/>
                </a:lnTo>
                <a:lnTo>
                  <a:pt x="43210" y="48607"/>
                </a:lnTo>
                <a:lnTo>
                  <a:pt x="41757" y="47561"/>
                </a:lnTo>
                <a:lnTo>
                  <a:pt x="43879" y="44584"/>
                </a:lnTo>
                <a:lnTo>
                  <a:pt x="44191" y="39172"/>
                </a:lnTo>
                <a:close/>
              </a:path>
              <a:path w="124459" h="66675">
                <a:moveTo>
                  <a:pt x="73596" y="7696"/>
                </a:moveTo>
                <a:lnTo>
                  <a:pt x="73574" y="7924"/>
                </a:lnTo>
                <a:lnTo>
                  <a:pt x="77965" y="8115"/>
                </a:lnTo>
                <a:lnTo>
                  <a:pt x="82346" y="8534"/>
                </a:lnTo>
                <a:lnTo>
                  <a:pt x="79215" y="40970"/>
                </a:lnTo>
                <a:lnTo>
                  <a:pt x="79091" y="42786"/>
                </a:lnTo>
                <a:lnTo>
                  <a:pt x="78975" y="43980"/>
                </a:lnTo>
                <a:lnTo>
                  <a:pt x="77140" y="47625"/>
                </a:lnTo>
                <a:lnTo>
                  <a:pt x="77034" y="48607"/>
                </a:lnTo>
                <a:lnTo>
                  <a:pt x="78435" y="55041"/>
                </a:lnTo>
                <a:lnTo>
                  <a:pt x="89585" y="48704"/>
                </a:lnTo>
                <a:lnTo>
                  <a:pt x="89964" y="48272"/>
                </a:lnTo>
                <a:lnTo>
                  <a:pt x="81445" y="48272"/>
                </a:lnTo>
                <a:lnTo>
                  <a:pt x="79273" y="44450"/>
                </a:lnTo>
                <a:lnTo>
                  <a:pt x="83489" y="42062"/>
                </a:lnTo>
                <a:lnTo>
                  <a:pt x="84450" y="40970"/>
                </a:lnTo>
                <a:lnTo>
                  <a:pt x="84402" y="40322"/>
                </a:lnTo>
                <a:lnTo>
                  <a:pt x="84189" y="39172"/>
                </a:lnTo>
                <a:lnTo>
                  <a:pt x="83101" y="31178"/>
                </a:lnTo>
                <a:lnTo>
                  <a:pt x="82479" y="23541"/>
                </a:lnTo>
                <a:lnTo>
                  <a:pt x="82293" y="17608"/>
                </a:lnTo>
                <a:lnTo>
                  <a:pt x="82359" y="8305"/>
                </a:lnTo>
                <a:lnTo>
                  <a:pt x="73596" y="7696"/>
                </a:lnTo>
                <a:close/>
              </a:path>
              <a:path w="124459" h="66675">
                <a:moveTo>
                  <a:pt x="66601" y="26860"/>
                </a:moveTo>
                <a:lnTo>
                  <a:pt x="61506" y="26860"/>
                </a:lnTo>
                <a:lnTo>
                  <a:pt x="65874" y="27419"/>
                </a:lnTo>
                <a:lnTo>
                  <a:pt x="65201" y="32296"/>
                </a:lnTo>
                <a:lnTo>
                  <a:pt x="64566" y="38226"/>
                </a:lnTo>
                <a:lnTo>
                  <a:pt x="63024" y="40322"/>
                </a:lnTo>
                <a:lnTo>
                  <a:pt x="63176" y="40898"/>
                </a:lnTo>
                <a:lnTo>
                  <a:pt x="63487" y="41821"/>
                </a:lnTo>
                <a:lnTo>
                  <a:pt x="64820" y="52489"/>
                </a:lnTo>
                <a:lnTo>
                  <a:pt x="73202" y="52463"/>
                </a:lnTo>
                <a:lnTo>
                  <a:pt x="76047" y="49707"/>
                </a:lnTo>
                <a:lnTo>
                  <a:pt x="76855" y="48171"/>
                </a:lnTo>
                <a:lnTo>
                  <a:pt x="68719" y="48171"/>
                </a:lnTo>
                <a:lnTo>
                  <a:pt x="68808" y="43776"/>
                </a:lnTo>
                <a:lnTo>
                  <a:pt x="70876" y="36005"/>
                </a:lnTo>
                <a:lnTo>
                  <a:pt x="69418" y="31686"/>
                </a:lnTo>
                <a:lnTo>
                  <a:pt x="66601" y="26860"/>
                </a:lnTo>
                <a:close/>
              </a:path>
              <a:path w="124459" h="66675">
                <a:moveTo>
                  <a:pt x="60313" y="43980"/>
                </a:moveTo>
                <a:lnTo>
                  <a:pt x="44310" y="43980"/>
                </a:lnTo>
                <a:lnTo>
                  <a:pt x="46189" y="47955"/>
                </a:lnTo>
                <a:lnTo>
                  <a:pt x="43850" y="49062"/>
                </a:lnTo>
                <a:lnTo>
                  <a:pt x="46291" y="49707"/>
                </a:lnTo>
                <a:lnTo>
                  <a:pt x="53479" y="49631"/>
                </a:lnTo>
                <a:lnTo>
                  <a:pt x="57848" y="47180"/>
                </a:lnTo>
                <a:lnTo>
                  <a:pt x="60313" y="43980"/>
                </a:lnTo>
                <a:close/>
              </a:path>
              <a:path w="124459" h="66675">
                <a:moveTo>
                  <a:pt x="43210" y="48607"/>
                </a:moveTo>
                <a:lnTo>
                  <a:pt x="42985" y="49472"/>
                </a:lnTo>
                <a:lnTo>
                  <a:pt x="43850" y="49062"/>
                </a:lnTo>
                <a:lnTo>
                  <a:pt x="43210" y="48607"/>
                </a:lnTo>
                <a:close/>
              </a:path>
              <a:path w="124459" h="66675">
                <a:moveTo>
                  <a:pt x="44310" y="43980"/>
                </a:moveTo>
                <a:lnTo>
                  <a:pt x="43879" y="44584"/>
                </a:lnTo>
                <a:lnTo>
                  <a:pt x="43785" y="45719"/>
                </a:lnTo>
                <a:lnTo>
                  <a:pt x="43668" y="46774"/>
                </a:lnTo>
                <a:lnTo>
                  <a:pt x="43210" y="48607"/>
                </a:lnTo>
                <a:lnTo>
                  <a:pt x="43856" y="49060"/>
                </a:lnTo>
                <a:lnTo>
                  <a:pt x="46189" y="47955"/>
                </a:lnTo>
                <a:lnTo>
                  <a:pt x="44310" y="43980"/>
                </a:lnTo>
                <a:close/>
              </a:path>
              <a:path w="124459" h="66675">
                <a:moveTo>
                  <a:pt x="43879" y="44584"/>
                </a:moveTo>
                <a:lnTo>
                  <a:pt x="41920" y="47332"/>
                </a:lnTo>
                <a:lnTo>
                  <a:pt x="41845" y="47625"/>
                </a:lnTo>
                <a:lnTo>
                  <a:pt x="43210" y="48607"/>
                </a:lnTo>
                <a:lnTo>
                  <a:pt x="43668" y="46774"/>
                </a:lnTo>
                <a:lnTo>
                  <a:pt x="43785" y="45719"/>
                </a:lnTo>
                <a:lnTo>
                  <a:pt x="43879" y="44584"/>
                </a:lnTo>
                <a:close/>
              </a:path>
              <a:path w="124459" h="66675">
                <a:moveTo>
                  <a:pt x="84513" y="40898"/>
                </a:moveTo>
                <a:lnTo>
                  <a:pt x="83489" y="42062"/>
                </a:lnTo>
                <a:lnTo>
                  <a:pt x="79273" y="44450"/>
                </a:lnTo>
                <a:lnTo>
                  <a:pt x="81445" y="48272"/>
                </a:lnTo>
                <a:lnTo>
                  <a:pt x="85750" y="47332"/>
                </a:lnTo>
                <a:lnTo>
                  <a:pt x="84513" y="40898"/>
                </a:lnTo>
                <a:close/>
              </a:path>
              <a:path w="124459" h="66675">
                <a:moveTo>
                  <a:pt x="121361" y="20027"/>
                </a:moveTo>
                <a:lnTo>
                  <a:pt x="89484" y="31889"/>
                </a:lnTo>
                <a:lnTo>
                  <a:pt x="86936" y="38138"/>
                </a:lnTo>
                <a:lnTo>
                  <a:pt x="84661" y="40730"/>
                </a:lnTo>
                <a:lnTo>
                  <a:pt x="84563" y="41160"/>
                </a:lnTo>
                <a:lnTo>
                  <a:pt x="85750" y="47332"/>
                </a:lnTo>
                <a:lnTo>
                  <a:pt x="81445" y="48272"/>
                </a:lnTo>
                <a:lnTo>
                  <a:pt x="89964" y="48272"/>
                </a:lnTo>
                <a:lnTo>
                  <a:pt x="94284" y="43345"/>
                </a:lnTo>
                <a:lnTo>
                  <a:pt x="95878" y="39458"/>
                </a:lnTo>
                <a:lnTo>
                  <a:pt x="94348" y="39458"/>
                </a:lnTo>
                <a:lnTo>
                  <a:pt x="92824" y="35331"/>
                </a:lnTo>
                <a:lnTo>
                  <a:pt x="105447" y="35331"/>
                </a:lnTo>
                <a:lnTo>
                  <a:pt x="124434" y="28270"/>
                </a:lnTo>
                <a:lnTo>
                  <a:pt x="121361" y="20027"/>
                </a:lnTo>
                <a:close/>
              </a:path>
              <a:path w="124459" h="66675">
                <a:moveTo>
                  <a:pt x="70876" y="36005"/>
                </a:moveTo>
                <a:lnTo>
                  <a:pt x="68808" y="43776"/>
                </a:lnTo>
                <a:lnTo>
                  <a:pt x="68719" y="48171"/>
                </a:lnTo>
                <a:lnTo>
                  <a:pt x="73075" y="47625"/>
                </a:lnTo>
                <a:lnTo>
                  <a:pt x="72168" y="40322"/>
                </a:lnTo>
                <a:lnTo>
                  <a:pt x="72042" y="39458"/>
                </a:lnTo>
                <a:lnTo>
                  <a:pt x="70876" y="36005"/>
                </a:lnTo>
                <a:close/>
              </a:path>
              <a:path w="124459" h="66675">
                <a:moveTo>
                  <a:pt x="73569" y="7979"/>
                </a:moveTo>
                <a:lnTo>
                  <a:pt x="70876" y="36005"/>
                </a:lnTo>
                <a:lnTo>
                  <a:pt x="72042" y="39458"/>
                </a:lnTo>
                <a:lnTo>
                  <a:pt x="73075" y="47625"/>
                </a:lnTo>
                <a:lnTo>
                  <a:pt x="68719" y="48171"/>
                </a:lnTo>
                <a:lnTo>
                  <a:pt x="76855" y="48171"/>
                </a:lnTo>
                <a:lnTo>
                  <a:pt x="76760" y="47180"/>
                </a:lnTo>
                <a:lnTo>
                  <a:pt x="75524" y="40730"/>
                </a:lnTo>
                <a:lnTo>
                  <a:pt x="74375" y="32296"/>
                </a:lnTo>
                <a:lnTo>
                  <a:pt x="73653" y="23541"/>
                </a:lnTo>
                <a:lnTo>
                  <a:pt x="73492" y="17608"/>
                </a:lnTo>
                <a:lnTo>
                  <a:pt x="73569" y="7979"/>
                </a:lnTo>
                <a:close/>
              </a:path>
              <a:path w="124459" h="66675">
                <a:moveTo>
                  <a:pt x="73574" y="7924"/>
                </a:moveTo>
                <a:lnTo>
                  <a:pt x="76924" y="48037"/>
                </a:lnTo>
                <a:lnTo>
                  <a:pt x="77710" y="46520"/>
                </a:lnTo>
                <a:lnTo>
                  <a:pt x="78975" y="43980"/>
                </a:lnTo>
                <a:lnTo>
                  <a:pt x="79091" y="42786"/>
                </a:lnTo>
                <a:lnTo>
                  <a:pt x="79215" y="40970"/>
                </a:lnTo>
                <a:lnTo>
                  <a:pt x="82346" y="8534"/>
                </a:lnTo>
                <a:lnTo>
                  <a:pt x="77965" y="8115"/>
                </a:lnTo>
                <a:lnTo>
                  <a:pt x="73574" y="7924"/>
                </a:lnTo>
                <a:close/>
              </a:path>
              <a:path w="124459" h="66675">
                <a:moveTo>
                  <a:pt x="44767" y="38900"/>
                </a:moveTo>
                <a:lnTo>
                  <a:pt x="44191" y="39172"/>
                </a:lnTo>
                <a:lnTo>
                  <a:pt x="43879" y="44584"/>
                </a:lnTo>
                <a:lnTo>
                  <a:pt x="44310" y="43980"/>
                </a:lnTo>
                <a:lnTo>
                  <a:pt x="60313" y="43980"/>
                </a:lnTo>
                <a:lnTo>
                  <a:pt x="62547" y="40970"/>
                </a:lnTo>
                <a:lnTo>
                  <a:pt x="50139" y="40970"/>
                </a:lnTo>
                <a:lnTo>
                  <a:pt x="48551" y="40898"/>
                </a:lnTo>
                <a:lnTo>
                  <a:pt x="46875" y="40398"/>
                </a:lnTo>
                <a:lnTo>
                  <a:pt x="44767" y="38900"/>
                </a:lnTo>
                <a:close/>
              </a:path>
              <a:path w="124459" h="66675">
                <a:moveTo>
                  <a:pt x="43687" y="8928"/>
                </a:moveTo>
                <a:lnTo>
                  <a:pt x="39268" y="8928"/>
                </a:lnTo>
                <a:lnTo>
                  <a:pt x="42163" y="12242"/>
                </a:lnTo>
                <a:lnTo>
                  <a:pt x="35408" y="17608"/>
                </a:lnTo>
                <a:lnTo>
                  <a:pt x="35533" y="26860"/>
                </a:lnTo>
                <a:lnTo>
                  <a:pt x="35408" y="38787"/>
                </a:lnTo>
                <a:lnTo>
                  <a:pt x="35166" y="43443"/>
                </a:lnTo>
                <a:lnTo>
                  <a:pt x="44191" y="39172"/>
                </a:lnTo>
                <a:lnTo>
                  <a:pt x="44317" y="29082"/>
                </a:lnTo>
                <a:lnTo>
                  <a:pt x="44217" y="17608"/>
                </a:lnTo>
                <a:lnTo>
                  <a:pt x="44016" y="12242"/>
                </a:lnTo>
                <a:lnTo>
                  <a:pt x="43687" y="8928"/>
                </a:lnTo>
                <a:close/>
              </a:path>
              <a:path w="124459" h="66675">
                <a:moveTo>
                  <a:pt x="58788" y="13474"/>
                </a:moveTo>
                <a:lnTo>
                  <a:pt x="56565" y="31178"/>
                </a:lnTo>
                <a:lnTo>
                  <a:pt x="55765" y="35483"/>
                </a:lnTo>
                <a:lnTo>
                  <a:pt x="53645" y="38226"/>
                </a:lnTo>
                <a:lnTo>
                  <a:pt x="52578" y="39738"/>
                </a:lnTo>
                <a:lnTo>
                  <a:pt x="50139" y="40970"/>
                </a:lnTo>
                <a:lnTo>
                  <a:pt x="62547" y="40970"/>
                </a:lnTo>
                <a:lnTo>
                  <a:pt x="62968" y="40398"/>
                </a:lnTo>
                <a:lnTo>
                  <a:pt x="61213" y="35077"/>
                </a:lnTo>
                <a:lnTo>
                  <a:pt x="57708" y="29082"/>
                </a:lnTo>
                <a:lnTo>
                  <a:pt x="61506" y="26860"/>
                </a:lnTo>
                <a:lnTo>
                  <a:pt x="66601" y="26860"/>
                </a:lnTo>
                <a:lnTo>
                  <a:pt x="58788" y="13474"/>
                </a:lnTo>
                <a:close/>
              </a:path>
              <a:path w="124459" h="66675">
                <a:moveTo>
                  <a:pt x="61506" y="26860"/>
                </a:moveTo>
                <a:lnTo>
                  <a:pt x="57708" y="29082"/>
                </a:lnTo>
                <a:lnTo>
                  <a:pt x="61213" y="35077"/>
                </a:lnTo>
                <a:lnTo>
                  <a:pt x="62995" y="40362"/>
                </a:lnTo>
                <a:lnTo>
                  <a:pt x="64566" y="38226"/>
                </a:lnTo>
                <a:lnTo>
                  <a:pt x="65201" y="32296"/>
                </a:lnTo>
                <a:lnTo>
                  <a:pt x="65874" y="27419"/>
                </a:lnTo>
                <a:lnTo>
                  <a:pt x="61506" y="26860"/>
                </a:lnTo>
                <a:close/>
              </a:path>
              <a:path w="124459" h="66675">
                <a:moveTo>
                  <a:pt x="92824" y="35331"/>
                </a:moveTo>
                <a:lnTo>
                  <a:pt x="94348" y="39458"/>
                </a:lnTo>
                <a:lnTo>
                  <a:pt x="96153" y="38787"/>
                </a:lnTo>
                <a:lnTo>
                  <a:pt x="96888" y="36995"/>
                </a:lnTo>
                <a:lnTo>
                  <a:pt x="92824" y="35331"/>
                </a:lnTo>
                <a:close/>
              </a:path>
              <a:path w="124459" h="66675">
                <a:moveTo>
                  <a:pt x="96153" y="38787"/>
                </a:moveTo>
                <a:lnTo>
                  <a:pt x="94348" y="39458"/>
                </a:lnTo>
                <a:lnTo>
                  <a:pt x="95878" y="39458"/>
                </a:lnTo>
                <a:lnTo>
                  <a:pt x="96153" y="38787"/>
                </a:lnTo>
                <a:close/>
              </a:path>
              <a:path w="124459" h="66675">
                <a:moveTo>
                  <a:pt x="105447" y="35331"/>
                </a:moveTo>
                <a:lnTo>
                  <a:pt x="92824" y="35331"/>
                </a:lnTo>
                <a:lnTo>
                  <a:pt x="96888" y="36995"/>
                </a:lnTo>
                <a:lnTo>
                  <a:pt x="96153" y="38787"/>
                </a:lnTo>
                <a:lnTo>
                  <a:pt x="105447" y="35331"/>
                </a:lnTo>
                <a:close/>
              </a:path>
              <a:path w="124459" h="66675">
                <a:moveTo>
                  <a:pt x="42799" y="0"/>
                </a:moveTo>
                <a:lnTo>
                  <a:pt x="9461" y="21501"/>
                </a:lnTo>
                <a:lnTo>
                  <a:pt x="12458" y="29768"/>
                </a:lnTo>
                <a:lnTo>
                  <a:pt x="20461" y="26433"/>
                </a:lnTo>
                <a:lnTo>
                  <a:pt x="28120" y="22377"/>
                </a:lnTo>
                <a:lnTo>
                  <a:pt x="35375" y="17635"/>
                </a:lnTo>
                <a:lnTo>
                  <a:pt x="35298" y="14805"/>
                </a:lnTo>
                <a:lnTo>
                  <a:pt x="35184" y="12242"/>
                </a:lnTo>
                <a:lnTo>
                  <a:pt x="34886" y="9372"/>
                </a:lnTo>
                <a:lnTo>
                  <a:pt x="39268" y="8928"/>
                </a:lnTo>
                <a:lnTo>
                  <a:pt x="43687" y="8928"/>
                </a:lnTo>
                <a:lnTo>
                  <a:pt x="42799" y="0"/>
                </a:lnTo>
                <a:close/>
              </a:path>
              <a:path w="124459" h="66675">
                <a:moveTo>
                  <a:pt x="39268" y="8928"/>
                </a:moveTo>
                <a:lnTo>
                  <a:pt x="34886" y="9372"/>
                </a:lnTo>
                <a:lnTo>
                  <a:pt x="35184" y="12242"/>
                </a:lnTo>
                <a:lnTo>
                  <a:pt x="35408" y="17608"/>
                </a:lnTo>
                <a:lnTo>
                  <a:pt x="42163" y="12242"/>
                </a:lnTo>
                <a:lnTo>
                  <a:pt x="39268" y="8928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7674020" y="1371384"/>
            <a:ext cx="238125" cy="299085"/>
          </a:xfrm>
          <a:custGeom>
            <a:avLst/>
            <a:gdLst/>
            <a:ahLst/>
            <a:cxnLst/>
            <a:rect l="l" t="t" r="r" b="b"/>
            <a:pathLst>
              <a:path w="238125" h="299085">
                <a:moveTo>
                  <a:pt x="118745" y="0"/>
                </a:moveTo>
                <a:lnTo>
                  <a:pt x="72523" y="9338"/>
                </a:lnTo>
                <a:lnTo>
                  <a:pt x="34778" y="34790"/>
                </a:lnTo>
                <a:lnTo>
                  <a:pt x="9331" y="72535"/>
                </a:lnTo>
                <a:lnTo>
                  <a:pt x="0" y="118757"/>
                </a:lnTo>
                <a:lnTo>
                  <a:pt x="5089" y="152717"/>
                </a:lnTo>
                <a:lnTo>
                  <a:pt x="36942" y="215155"/>
                </a:lnTo>
                <a:lnTo>
                  <a:pt x="79298" y="264366"/>
                </a:lnTo>
                <a:lnTo>
                  <a:pt x="110797" y="292831"/>
                </a:lnTo>
                <a:lnTo>
                  <a:pt x="118757" y="299059"/>
                </a:lnTo>
                <a:lnTo>
                  <a:pt x="121691" y="296824"/>
                </a:lnTo>
                <a:lnTo>
                  <a:pt x="126502" y="292976"/>
                </a:lnTo>
                <a:lnTo>
                  <a:pt x="118745" y="292976"/>
                </a:lnTo>
                <a:lnTo>
                  <a:pt x="115811" y="289128"/>
                </a:lnTo>
                <a:lnTo>
                  <a:pt x="117513" y="287832"/>
                </a:lnTo>
                <a:lnTo>
                  <a:pt x="118744" y="286825"/>
                </a:lnTo>
                <a:lnTo>
                  <a:pt x="116916" y="285330"/>
                </a:lnTo>
                <a:lnTo>
                  <a:pt x="106102" y="276162"/>
                </a:lnTo>
                <a:lnTo>
                  <a:pt x="73325" y="244275"/>
                </a:lnTo>
                <a:lnTo>
                  <a:pt x="37637" y="198983"/>
                </a:lnTo>
                <a:lnTo>
                  <a:pt x="13299" y="146129"/>
                </a:lnTo>
                <a:lnTo>
                  <a:pt x="9664" y="118757"/>
                </a:lnTo>
                <a:lnTo>
                  <a:pt x="11885" y="96769"/>
                </a:lnTo>
                <a:lnTo>
                  <a:pt x="28295" y="57775"/>
                </a:lnTo>
                <a:lnTo>
                  <a:pt x="57767" y="28308"/>
                </a:lnTo>
                <a:lnTo>
                  <a:pt x="96758" y="11898"/>
                </a:lnTo>
                <a:lnTo>
                  <a:pt x="118745" y="9677"/>
                </a:lnTo>
                <a:lnTo>
                  <a:pt x="165476" y="9677"/>
                </a:lnTo>
                <a:lnTo>
                  <a:pt x="164973" y="9338"/>
                </a:lnTo>
                <a:lnTo>
                  <a:pt x="118745" y="0"/>
                </a:lnTo>
                <a:close/>
              </a:path>
              <a:path w="238125" h="299085">
                <a:moveTo>
                  <a:pt x="118744" y="286825"/>
                </a:moveTo>
                <a:lnTo>
                  <a:pt x="117513" y="287832"/>
                </a:lnTo>
                <a:lnTo>
                  <a:pt x="115811" y="289128"/>
                </a:lnTo>
                <a:lnTo>
                  <a:pt x="118745" y="292976"/>
                </a:lnTo>
                <a:lnTo>
                  <a:pt x="121678" y="289128"/>
                </a:lnTo>
                <a:lnTo>
                  <a:pt x="119976" y="287832"/>
                </a:lnTo>
                <a:lnTo>
                  <a:pt x="118744" y="286825"/>
                </a:lnTo>
                <a:close/>
              </a:path>
              <a:path w="238125" h="299085">
                <a:moveTo>
                  <a:pt x="165476" y="9677"/>
                </a:moveTo>
                <a:lnTo>
                  <a:pt x="118745" y="9677"/>
                </a:lnTo>
                <a:lnTo>
                  <a:pt x="140733" y="11898"/>
                </a:lnTo>
                <a:lnTo>
                  <a:pt x="161204" y="18253"/>
                </a:lnTo>
                <a:lnTo>
                  <a:pt x="195872" y="41630"/>
                </a:lnTo>
                <a:lnTo>
                  <a:pt x="219254" y="76298"/>
                </a:lnTo>
                <a:lnTo>
                  <a:pt x="227825" y="118757"/>
                </a:lnTo>
                <a:lnTo>
                  <a:pt x="223126" y="149908"/>
                </a:lnTo>
                <a:lnTo>
                  <a:pt x="192688" y="209356"/>
                </a:lnTo>
                <a:lnTo>
                  <a:pt x="161562" y="246935"/>
                </a:lnTo>
                <a:lnTo>
                  <a:pt x="133324" y="274396"/>
                </a:lnTo>
                <a:lnTo>
                  <a:pt x="118744" y="286825"/>
                </a:lnTo>
                <a:lnTo>
                  <a:pt x="119976" y="287832"/>
                </a:lnTo>
                <a:lnTo>
                  <a:pt x="121678" y="289128"/>
                </a:lnTo>
                <a:lnTo>
                  <a:pt x="118745" y="292976"/>
                </a:lnTo>
                <a:lnTo>
                  <a:pt x="126502" y="292976"/>
                </a:lnTo>
                <a:lnTo>
                  <a:pt x="158199" y="264257"/>
                </a:lnTo>
                <a:lnTo>
                  <a:pt x="200548" y="214978"/>
                </a:lnTo>
                <a:lnTo>
                  <a:pt x="232406" y="152606"/>
                </a:lnTo>
                <a:lnTo>
                  <a:pt x="237502" y="118757"/>
                </a:lnTo>
                <a:lnTo>
                  <a:pt x="228171" y="72535"/>
                </a:lnTo>
                <a:lnTo>
                  <a:pt x="202722" y="34790"/>
                </a:lnTo>
                <a:lnTo>
                  <a:pt x="165476" y="9677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7741029" y="1438398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5">
                <a:moveTo>
                  <a:pt x="51739" y="0"/>
                </a:moveTo>
                <a:lnTo>
                  <a:pt x="31600" y="4065"/>
                </a:lnTo>
                <a:lnTo>
                  <a:pt x="15154" y="15154"/>
                </a:lnTo>
                <a:lnTo>
                  <a:pt x="4065" y="31600"/>
                </a:lnTo>
                <a:lnTo>
                  <a:pt x="0" y="51739"/>
                </a:lnTo>
                <a:lnTo>
                  <a:pt x="4065" y="71884"/>
                </a:lnTo>
                <a:lnTo>
                  <a:pt x="15154" y="88331"/>
                </a:lnTo>
                <a:lnTo>
                  <a:pt x="31600" y="99420"/>
                </a:lnTo>
                <a:lnTo>
                  <a:pt x="51739" y="103492"/>
                </a:lnTo>
                <a:lnTo>
                  <a:pt x="71879" y="99420"/>
                </a:lnTo>
                <a:lnTo>
                  <a:pt x="80193" y="93814"/>
                </a:lnTo>
                <a:lnTo>
                  <a:pt x="51739" y="93814"/>
                </a:lnTo>
                <a:lnTo>
                  <a:pt x="35373" y="90487"/>
                </a:lnTo>
                <a:lnTo>
                  <a:pt x="22012" y="81473"/>
                </a:lnTo>
                <a:lnTo>
                  <a:pt x="12999" y="68111"/>
                </a:lnTo>
                <a:lnTo>
                  <a:pt x="9677" y="51739"/>
                </a:lnTo>
                <a:lnTo>
                  <a:pt x="12999" y="35373"/>
                </a:lnTo>
                <a:lnTo>
                  <a:pt x="22012" y="22012"/>
                </a:lnTo>
                <a:lnTo>
                  <a:pt x="35373" y="12999"/>
                </a:lnTo>
                <a:lnTo>
                  <a:pt x="51739" y="9677"/>
                </a:lnTo>
                <a:lnTo>
                  <a:pt x="51739" y="0"/>
                </a:lnTo>
                <a:close/>
              </a:path>
              <a:path w="103504" h="103505">
                <a:moveTo>
                  <a:pt x="51739" y="0"/>
                </a:moveTo>
                <a:lnTo>
                  <a:pt x="51739" y="9677"/>
                </a:lnTo>
                <a:lnTo>
                  <a:pt x="68106" y="12999"/>
                </a:lnTo>
                <a:lnTo>
                  <a:pt x="81467" y="22012"/>
                </a:lnTo>
                <a:lnTo>
                  <a:pt x="90480" y="35373"/>
                </a:lnTo>
                <a:lnTo>
                  <a:pt x="93802" y="51739"/>
                </a:lnTo>
                <a:lnTo>
                  <a:pt x="90480" y="68111"/>
                </a:lnTo>
                <a:lnTo>
                  <a:pt x="81467" y="81473"/>
                </a:lnTo>
                <a:lnTo>
                  <a:pt x="68106" y="90487"/>
                </a:lnTo>
                <a:lnTo>
                  <a:pt x="51739" y="93814"/>
                </a:lnTo>
                <a:lnTo>
                  <a:pt x="80193" y="93814"/>
                </a:lnTo>
                <a:lnTo>
                  <a:pt x="88325" y="88331"/>
                </a:lnTo>
                <a:lnTo>
                  <a:pt x="99413" y="71884"/>
                </a:lnTo>
                <a:lnTo>
                  <a:pt x="103479" y="51739"/>
                </a:lnTo>
                <a:lnTo>
                  <a:pt x="99413" y="31600"/>
                </a:lnTo>
                <a:lnTo>
                  <a:pt x="88325" y="15154"/>
                </a:lnTo>
                <a:lnTo>
                  <a:pt x="71879" y="4065"/>
                </a:lnTo>
                <a:lnTo>
                  <a:pt x="51739" y="0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268956" y="1229833"/>
            <a:ext cx="315595" cy="340360"/>
          </a:xfrm>
          <a:custGeom>
            <a:avLst/>
            <a:gdLst/>
            <a:ahLst/>
            <a:cxnLst/>
            <a:rect l="l" t="t" r="r" b="b"/>
            <a:pathLst>
              <a:path w="315595" h="340359">
                <a:moveTo>
                  <a:pt x="311365" y="25400"/>
                </a:moveTo>
                <a:lnTo>
                  <a:pt x="3987" y="25400"/>
                </a:lnTo>
                <a:lnTo>
                  <a:pt x="1993" y="27939"/>
                </a:lnTo>
                <a:lnTo>
                  <a:pt x="0" y="29210"/>
                </a:lnTo>
                <a:lnTo>
                  <a:pt x="176" y="71120"/>
                </a:lnTo>
                <a:lnTo>
                  <a:pt x="16314" y="110489"/>
                </a:lnTo>
                <a:lnTo>
                  <a:pt x="60274" y="142239"/>
                </a:lnTo>
                <a:lnTo>
                  <a:pt x="62839" y="148589"/>
                </a:lnTo>
                <a:lnTo>
                  <a:pt x="89654" y="182880"/>
                </a:lnTo>
                <a:lnTo>
                  <a:pt x="114242" y="198120"/>
                </a:lnTo>
                <a:lnTo>
                  <a:pt x="120110" y="203200"/>
                </a:lnTo>
                <a:lnTo>
                  <a:pt x="124025" y="207010"/>
                </a:lnTo>
                <a:lnTo>
                  <a:pt x="126961" y="212089"/>
                </a:lnTo>
                <a:lnTo>
                  <a:pt x="130445" y="222250"/>
                </a:lnTo>
                <a:lnTo>
                  <a:pt x="131065" y="233680"/>
                </a:lnTo>
                <a:lnTo>
                  <a:pt x="128849" y="242570"/>
                </a:lnTo>
                <a:lnTo>
                  <a:pt x="123825" y="250189"/>
                </a:lnTo>
                <a:lnTo>
                  <a:pt x="122834" y="250189"/>
                </a:lnTo>
                <a:lnTo>
                  <a:pt x="115849" y="254000"/>
                </a:lnTo>
                <a:lnTo>
                  <a:pt x="108445" y="256539"/>
                </a:lnTo>
                <a:lnTo>
                  <a:pt x="100888" y="260350"/>
                </a:lnTo>
                <a:lnTo>
                  <a:pt x="94195" y="264160"/>
                </a:lnTo>
                <a:lnTo>
                  <a:pt x="93484" y="264160"/>
                </a:lnTo>
                <a:lnTo>
                  <a:pt x="92201" y="266700"/>
                </a:lnTo>
                <a:lnTo>
                  <a:pt x="92049" y="267970"/>
                </a:lnTo>
                <a:lnTo>
                  <a:pt x="92049" y="278130"/>
                </a:lnTo>
                <a:lnTo>
                  <a:pt x="91909" y="290830"/>
                </a:lnTo>
                <a:lnTo>
                  <a:pt x="85216" y="293370"/>
                </a:lnTo>
                <a:lnTo>
                  <a:pt x="79654" y="295910"/>
                </a:lnTo>
                <a:lnTo>
                  <a:pt x="77088" y="298450"/>
                </a:lnTo>
                <a:lnTo>
                  <a:pt x="71399" y="303530"/>
                </a:lnTo>
                <a:lnTo>
                  <a:pt x="54013" y="336550"/>
                </a:lnTo>
                <a:lnTo>
                  <a:pt x="52577" y="340360"/>
                </a:lnTo>
                <a:lnTo>
                  <a:pt x="262915" y="340360"/>
                </a:lnTo>
                <a:lnTo>
                  <a:pt x="261353" y="336550"/>
                </a:lnTo>
                <a:lnTo>
                  <a:pt x="259638" y="330200"/>
                </a:lnTo>
                <a:lnTo>
                  <a:pt x="238264" y="298450"/>
                </a:lnTo>
                <a:lnTo>
                  <a:pt x="235559" y="295910"/>
                </a:lnTo>
                <a:lnTo>
                  <a:pt x="230136" y="293370"/>
                </a:lnTo>
                <a:lnTo>
                  <a:pt x="223583" y="290830"/>
                </a:lnTo>
                <a:lnTo>
                  <a:pt x="223443" y="278130"/>
                </a:lnTo>
                <a:lnTo>
                  <a:pt x="223443" y="266700"/>
                </a:lnTo>
                <a:lnTo>
                  <a:pt x="223304" y="266700"/>
                </a:lnTo>
                <a:lnTo>
                  <a:pt x="219875" y="262889"/>
                </a:lnTo>
                <a:lnTo>
                  <a:pt x="218452" y="261620"/>
                </a:lnTo>
                <a:lnTo>
                  <a:pt x="215887" y="261620"/>
                </a:lnTo>
                <a:lnTo>
                  <a:pt x="206737" y="260350"/>
                </a:lnTo>
                <a:lnTo>
                  <a:pt x="184391" y="237489"/>
                </a:lnTo>
                <a:lnTo>
                  <a:pt x="184391" y="222250"/>
                </a:lnTo>
                <a:lnTo>
                  <a:pt x="207619" y="196850"/>
                </a:lnTo>
                <a:lnTo>
                  <a:pt x="225980" y="182880"/>
                </a:lnTo>
                <a:lnTo>
                  <a:pt x="238742" y="171450"/>
                </a:lnTo>
                <a:lnTo>
                  <a:pt x="247201" y="160020"/>
                </a:lnTo>
                <a:lnTo>
                  <a:pt x="252653" y="148589"/>
                </a:lnTo>
                <a:lnTo>
                  <a:pt x="253166" y="147320"/>
                </a:lnTo>
                <a:lnTo>
                  <a:pt x="150640" y="147320"/>
                </a:lnTo>
                <a:lnTo>
                  <a:pt x="144779" y="146050"/>
                </a:lnTo>
                <a:lnTo>
                  <a:pt x="133615" y="142239"/>
                </a:lnTo>
                <a:lnTo>
                  <a:pt x="123547" y="134620"/>
                </a:lnTo>
                <a:lnTo>
                  <a:pt x="115081" y="127000"/>
                </a:lnTo>
                <a:lnTo>
                  <a:pt x="113492" y="124460"/>
                </a:lnTo>
                <a:lnTo>
                  <a:pt x="59131" y="124460"/>
                </a:lnTo>
                <a:lnTo>
                  <a:pt x="25084" y="100330"/>
                </a:lnTo>
                <a:lnTo>
                  <a:pt x="13133" y="59689"/>
                </a:lnTo>
                <a:lnTo>
                  <a:pt x="13119" y="39370"/>
                </a:lnTo>
                <a:lnTo>
                  <a:pt x="147205" y="39370"/>
                </a:lnTo>
                <a:lnTo>
                  <a:pt x="153187" y="38100"/>
                </a:lnTo>
                <a:lnTo>
                  <a:pt x="315493" y="38100"/>
                </a:lnTo>
                <a:lnTo>
                  <a:pt x="315493" y="29210"/>
                </a:lnTo>
                <a:lnTo>
                  <a:pt x="313359" y="27939"/>
                </a:lnTo>
                <a:lnTo>
                  <a:pt x="311365" y="25400"/>
                </a:lnTo>
                <a:close/>
              </a:path>
              <a:path w="315595" h="340359">
                <a:moveTo>
                  <a:pt x="315493" y="38100"/>
                </a:moveTo>
                <a:lnTo>
                  <a:pt x="165163" y="38100"/>
                </a:lnTo>
                <a:lnTo>
                  <a:pt x="171145" y="40639"/>
                </a:lnTo>
                <a:lnTo>
                  <a:pt x="184510" y="45720"/>
                </a:lnTo>
                <a:lnTo>
                  <a:pt x="196097" y="54610"/>
                </a:lnTo>
                <a:lnTo>
                  <a:pt x="212074" y="95250"/>
                </a:lnTo>
                <a:lnTo>
                  <a:pt x="211860" y="100330"/>
                </a:lnTo>
                <a:lnTo>
                  <a:pt x="184451" y="140970"/>
                </a:lnTo>
                <a:lnTo>
                  <a:pt x="165084" y="147320"/>
                </a:lnTo>
                <a:lnTo>
                  <a:pt x="253166" y="147320"/>
                </a:lnTo>
                <a:lnTo>
                  <a:pt x="255219" y="142239"/>
                </a:lnTo>
                <a:lnTo>
                  <a:pt x="280753" y="124460"/>
                </a:lnTo>
                <a:lnTo>
                  <a:pt x="256362" y="124460"/>
                </a:lnTo>
                <a:lnTo>
                  <a:pt x="256362" y="39370"/>
                </a:lnTo>
                <a:lnTo>
                  <a:pt x="315493" y="39370"/>
                </a:lnTo>
                <a:lnTo>
                  <a:pt x="315493" y="38100"/>
                </a:lnTo>
                <a:close/>
              </a:path>
              <a:path w="315595" h="340359">
                <a:moveTo>
                  <a:pt x="167297" y="50800"/>
                </a:moveTo>
                <a:lnTo>
                  <a:pt x="149526" y="50800"/>
                </a:lnTo>
                <a:lnTo>
                  <a:pt x="133840" y="57150"/>
                </a:lnTo>
                <a:lnTo>
                  <a:pt x="121843" y="68580"/>
                </a:lnTo>
                <a:lnTo>
                  <a:pt x="115138" y="83820"/>
                </a:lnTo>
                <a:lnTo>
                  <a:pt x="116090" y="106680"/>
                </a:lnTo>
                <a:lnTo>
                  <a:pt x="126822" y="124460"/>
                </a:lnTo>
                <a:lnTo>
                  <a:pt x="144716" y="134620"/>
                </a:lnTo>
                <a:lnTo>
                  <a:pt x="167157" y="135889"/>
                </a:lnTo>
                <a:lnTo>
                  <a:pt x="179156" y="132080"/>
                </a:lnTo>
                <a:lnTo>
                  <a:pt x="189007" y="124460"/>
                </a:lnTo>
                <a:lnTo>
                  <a:pt x="191730" y="120650"/>
                </a:lnTo>
                <a:lnTo>
                  <a:pt x="142214" y="120650"/>
                </a:lnTo>
                <a:lnTo>
                  <a:pt x="139369" y="118110"/>
                </a:lnTo>
                <a:lnTo>
                  <a:pt x="139369" y="115570"/>
                </a:lnTo>
                <a:lnTo>
                  <a:pt x="139217" y="115570"/>
                </a:lnTo>
                <a:lnTo>
                  <a:pt x="139509" y="111760"/>
                </a:lnTo>
                <a:lnTo>
                  <a:pt x="139649" y="107950"/>
                </a:lnTo>
                <a:lnTo>
                  <a:pt x="140220" y="101600"/>
                </a:lnTo>
                <a:lnTo>
                  <a:pt x="135369" y="95250"/>
                </a:lnTo>
                <a:lnTo>
                  <a:pt x="129959" y="90170"/>
                </a:lnTo>
                <a:lnTo>
                  <a:pt x="129387" y="87630"/>
                </a:lnTo>
                <a:lnTo>
                  <a:pt x="132092" y="85089"/>
                </a:lnTo>
                <a:lnTo>
                  <a:pt x="133235" y="83820"/>
                </a:lnTo>
                <a:lnTo>
                  <a:pt x="134950" y="82550"/>
                </a:lnTo>
                <a:lnTo>
                  <a:pt x="139941" y="81280"/>
                </a:lnTo>
                <a:lnTo>
                  <a:pt x="143497" y="81280"/>
                </a:lnTo>
                <a:lnTo>
                  <a:pt x="146634" y="80010"/>
                </a:lnTo>
                <a:lnTo>
                  <a:pt x="147345" y="80010"/>
                </a:lnTo>
                <a:lnTo>
                  <a:pt x="149059" y="76200"/>
                </a:lnTo>
                <a:lnTo>
                  <a:pt x="150622" y="73660"/>
                </a:lnTo>
                <a:lnTo>
                  <a:pt x="152336" y="69850"/>
                </a:lnTo>
                <a:lnTo>
                  <a:pt x="154330" y="67310"/>
                </a:lnTo>
                <a:lnTo>
                  <a:pt x="154901" y="66039"/>
                </a:lnTo>
                <a:lnTo>
                  <a:pt x="191236" y="66039"/>
                </a:lnTo>
                <a:lnTo>
                  <a:pt x="183182" y="57150"/>
                </a:lnTo>
                <a:lnTo>
                  <a:pt x="167297" y="50800"/>
                </a:lnTo>
                <a:close/>
              </a:path>
              <a:path w="315595" h="340359">
                <a:moveTo>
                  <a:pt x="147205" y="39370"/>
                </a:moveTo>
                <a:lnTo>
                  <a:pt x="59131" y="39370"/>
                </a:lnTo>
                <a:lnTo>
                  <a:pt x="59131" y="124460"/>
                </a:lnTo>
                <a:lnTo>
                  <a:pt x="113492" y="124460"/>
                </a:lnTo>
                <a:lnTo>
                  <a:pt x="108724" y="116839"/>
                </a:lnTo>
                <a:lnTo>
                  <a:pt x="105168" y="109220"/>
                </a:lnTo>
                <a:lnTo>
                  <a:pt x="103886" y="104139"/>
                </a:lnTo>
                <a:lnTo>
                  <a:pt x="103314" y="96520"/>
                </a:lnTo>
                <a:lnTo>
                  <a:pt x="105820" y="77470"/>
                </a:lnTo>
                <a:lnTo>
                  <a:pt x="114834" y="59689"/>
                </a:lnTo>
                <a:lnTo>
                  <a:pt x="129062" y="46989"/>
                </a:lnTo>
                <a:lnTo>
                  <a:pt x="147205" y="39370"/>
                </a:lnTo>
                <a:close/>
              </a:path>
              <a:path w="315595" h="340359">
                <a:moveTo>
                  <a:pt x="315493" y="39370"/>
                </a:moveTo>
                <a:lnTo>
                  <a:pt x="302234" y="39370"/>
                </a:lnTo>
                <a:lnTo>
                  <a:pt x="302220" y="59689"/>
                </a:lnTo>
                <a:lnTo>
                  <a:pt x="302095" y="71120"/>
                </a:lnTo>
                <a:lnTo>
                  <a:pt x="282941" y="106680"/>
                </a:lnTo>
                <a:lnTo>
                  <a:pt x="256362" y="124460"/>
                </a:lnTo>
                <a:lnTo>
                  <a:pt x="280753" y="124460"/>
                </a:lnTo>
                <a:lnTo>
                  <a:pt x="309219" y="96520"/>
                </a:lnTo>
                <a:lnTo>
                  <a:pt x="315429" y="59689"/>
                </a:lnTo>
                <a:lnTo>
                  <a:pt x="315493" y="39370"/>
                </a:lnTo>
                <a:close/>
              </a:path>
              <a:path w="315595" h="340359">
                <a:moveTo>
                  <a:pt x="157746" y="114300"/>
                </a:moveTo>
                <a:lnTo>
                  <a:pt x="151625" y="118110"/>
                </a:lnTo>
                <a:lnTo>
                  <a:pt x="148196" y="119380"/>
                </a:lnTo>
                <a:lnTo>
                  <a:pt x="144932" y="120650"/>
                </a:lnTo>
                <a:lnTo>
                  <a:pt x="171856" y="120650"/>
                </a:lnTo>
                <a:lnTo>
                  <a:pt x="164439" y="118110"/>
                </a:lnTo>
                <a:lnTo>
                  <a:pt x="157746" y="114300"/>
                </a:lnTo>
                <a:close/>
              </a:path>
              <a:path w="315595" h="340359">
                <a:moveTo>
                  <a:pt x="191236" y="66039"/>
                </a:moveTo>
                <a:lnTo>
                  <a:pt x="159321" y="66039"/>
                </a:lnTo>
                <a:lnTo>
                  <a:pt x="160743" y="67310"/>
                </a:lnTo>
                <a:lnTo>
                  <a:pt x="161455" y="67310"/>
                </a:lnTo>
                <a:lnTo>
                  <a:pt x="163309" y="69850"/>
                </a:lnTo>
                <a:lnTo>
                  <a:pt x="165163" y="73660"/>
                </a:lnTo>
                <a:lnTo>
                  <a:pt x="168440" y="80010"/>
                </a:lnTo>
                <a:lnTo>
                  <a:pt x="168859" y="80010"/>
                </a:lnTo>
                <a:lnTo>
                  <a:pt x="172135" y="81280"/>
                </a:lnTo>
                <a:lnTo>
                  <a:pt x="175983" y="81280"/>
                </a:lnTo>
                <a:lnTo>
                  <a:pt x="183400" y="82550"/>
                </a:lnTo>
                <a:lnTo>
                  <a:pt x="185242" y="83820"/>
                </a:lnTo>
                <a:lnTo>
                  <a:pt x="185242" y="90170"/>
                </a:lnTo>
                <a:lnTo>
                  <a:pt x="183972" y="91439"/>
                </a:lnTo>
                <a:lnTo>
                  <a:pt x="178117" y="97789"/>
                </a:lnTo>
                <a:lnTo>
                  <a:pt x="175412" y="101600"/>
                </a:lnTo>
                <a:lnTo>
                  <a:pt x="176987" y="115570"/>
                </a:lnTo>
                <a:lnTo>
                  <a:pt x="176987" y="116839"/>
                </a:lnTo>
                <a:lnTo>
                  <a:pt x="175704" y="118110"/>
                </a:lnTo>
                <a:lnTo>
                  <a:pt x="173278" y="120650"/>
                </a:lnTo>
                <a:lnTo>
                  <a:pt x="191730" y="120650"/>
                </a:lnTo>
                <a:lnTo>
                  <a:pt x="196268" y="114300"/>
                </a:lnTo>
                <a:lnTo>
                  <a:pt x="200494" y="102870"/>
                </a:lnTo>
                <a:lnTo>
                  <a:pt x="200797" y="85089"/>
                </a:lnTo>
                <a:lnTo>
                  <a:pt x="194687" y="69850"/>
                </a:lnTo>
                <a:lnTo>
                  <a:pt x="191236" y="66039"/>
                </a:lnTo>
                <a:close/>
              </a:path>
              <a:path w="315595" h="340359">
                <a:moveTo>
                  <a:pt x="168719" y="91439"/>
                </a:moveTo>
                <a:lnTo>
                  <a:pt x="146913" y="91439"/>
                </a:lnTo>
                <a:lnTo>
                  <a:pt x="148920" y="93980"/>
                </a:lnTo>
                <a:lnTo>
                  <a:pt x="151193" y="96520"/>
                </a:lnTo>
                <a:lnTo>
                  <a:pt x="151333" y="97789"/>
                </a:lnTo>
                <a:lnTo>
                  <a:pt x="150914" y="105410"/>
                </a:lnTo>
                <a:lnTo>
                  <a:pt x="153619" y="104139"/>
                </a:lnTo>
                <a:lnTo>
                  <a:pt x="157035" y="102870"/>
                </a:lnTo>
                <a:lnTo>
                  <a:pt x="164638" y="102870"/>
                </a:lnTo>
                <a:lnTo>
                  <a:pt x="164592" y="101600"/>
                </a:lnTo>
                <a:lnTo>
                  <a:pt x="164299" y="97789"/>
                </a:lnTo>
                <a:lnTo>
                  <a:pt x="164592" y="97789"/>
                </a:lnTo>
                <a:lnTo>
                  <a:pt x="166725" y="95250"/>
                </a:lnTo>
                <a:lnTo>
                  <a:pt x="167868" y="93980"/>
                </a:lnTo>
                <a:lnTo>
                  <a:pt x="168719" y="91439"/>
                </a:lnTo>
                <a:close/>
              </a:path>
              <a:path w="315595" h="340359">
                <a:moveTo>
                  <a:pt x="164638" y="102870"/>
                </a:moveTo>
                <a:lnTo>
                  <a:pt x="158610" y="102870"/>
                </a:lnTo>
                <a:lnTo>
                  <a:pt x="161886" y="104139"/>
                </a:lnTo>
                <a:lnTo>
                  <a:pt x="164731" y="105410"/>
                </a:lnTo>
                <a:lnTo>
                  <a:pt x="164638" y="102870"/>
                </a:lnTo>
                <a:close/>
              </a:path>
              <a:path w="315595" h="340359">
                <a:moveTo>
                  <a:pt x="158038" y="83820"/>
                </a:moveTo>
                <a:lnTo>
                  <a:pt x="157746" y="83820"/>
                </a:lnTo>
                <a:lnTo>
                  <a:pt x="156464" y="86360"/>
                </a:lnTo>
                <a:lnTo>
                  <a:pt x="155320" y="88900"/>
                </a:lnTo>
                <a:lnTo>
                  <a:pt x="152895" y="90170"/>
                </a:lnTo>
                <a:lnTo>
                  <a:pt x="149618" y="91439"/>
                </a:lnTo>
                <a:lnTo>
                  <a:pt x="165303" y="91439"/>
                </a:lnTo>
                <a:lnTo>
                  <a:pt x="162737" y="90170"/>
                </a:lnTo>
                <a:lnTo>
                  <a:pt x="162026" y="90170"/>
                </a:lnTo>
                <a:lnTo>
                  <a:pt x="160172" y="87630"/>
                </a:lnTo>
                <a:lnTo>
                  <a:pt x="159181" y="85089"/>
                </a:lnTo>
                <a:lnTo>
                  <a:pt x="158038" y="83820"/>
                </a:lnTo>
                <a:close/>
              </a:path>
              <a:path w="315595" h="340359">
                <a:moveTo>
                  <a:pt x="256362" y="3810"/>
                </a:moveTo>
                <a:lnTo>
                  <a:pt x="59131" y="3810"/>
                </a:lnTo>
                <a:lnTo>
                  <a:pt x="59131" y="25400"/>
                </a:lnTo>
                <a:lnTo>
                  <a:pt x="256362" y="25400"/>
                </a:lnTo>
                <a:lnTo>
                  <a:pt x="256362" y="3810"/>
                </a:lnTo>
                <a:close/>
              </a:path>
              <a:path w="315595" h="340359">
                <a:moveTo>
                  <a:pt x="252222" y="0"/>
                </a:moveTo>
                <a:lnTo>
                  <a:pt x="63131" y="0"/>
                </a:lnTo>
                <a:lnTo>
                  <a:pt x="61125" y="1270"/>
                </a:lnTo>
                <a:lnTo>
                  <a:pt x="59283" y="3810"/>
                </a:lnTo>
                <a:lnTo>
                  <a:pt x="256209" y="3810"/>
                </a:lnTo>
                <a:lnTo>
                  <a:pt x="252222" y="0"/>
                </a:lnTo>
                <a:close/>
              </a:path>
            </a:pathLst>
          </a:custGeom>
          <a:solidFill>
            <a:srgbClr val="006B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131420" y="1630826"/>
            <a:ext cx="59118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 i="1">
                <a:solidFill>
                  <a:srgbClr val="006BAB"/>
                </a:solidFill>
                <a:latin typeface="Arial"/>
                <a:cs typeface="Arial"/>
              </a:rPr>
              <a:t>Факты/числа</a:t>
            </a:r>
            <a:endParaRPr sz="70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268952" y="280254"/>
            <a:ext cx="315595" cy="340360"/>
          </a:xfrm>
          <a:custGeom>
            <a:avLst/>
            <a:gdLst/>
            <a:ahLst/>
            <a:cxnLst/>
            <a:rect l="l" t="t" r="r" b="b"/>
            <a:pathLst>
              <a:path w="315595" h="340359">
                <a:moveTo>
                  <a:pt x="311365" y="25400"/>
                </a:moveTo>
                <a:lnTo>
                  <a:pt x="4000" y="25400"/>
                </a:lnTo>
                <a:lnTo>
                  <a:pt x="1993" y="27939"/>
                </a:lnTo>
                <a:lnTo>
                  <a:pt x="0" y="29209"/>
                </a:lnTo>
                <a:lnTo>
                  <a:pt x="176" y="71119"/>
                </a:lnTo>
                <a:lnTo>
                  <a:pt x="16321" y="110489"/>
                </a:lnTo>
                <a:lnTo>
                  <a:pt x="60274" y="142239"/>
                </a:lnTo>
                <a:lnTo>
                  <a:pt x="62839" y="148589"/>
                </a:lnTo>
                <a:lnTo>
                  <a:pt x="89654" y="182879"/>
                </a:lnTo>
                <a:lnTo>
                  <a:pt x="114242" y="198119"/>
                </a:lnTo>
                <a:lnTo>
                  <a:pt x="120111" y="203200"/>
                </a:lnTo>
                <a:lnTo>
                  <a:pt x="124030" y="207009"/>
                </a:lnTo>
                <a:lnTo>
                  <a:pt x="126974" y="212089"/>
                </a:lnTo>
                <a:lnTo>
                  <a:pt x="130451" y="222250"/>
                </a:lnTo>
                <a:lnTo>
                  <a:pt x="131068" y="233679"/>
                </a:lnTo>
                <a:lnTo>
                  <a:pt x="128855" y="242569"/>
                </a:lnTo>
                <a:lnTo>
                  <a:pt x="123837" y="250189"/>
                </a:lnTo>
                <a:lnTo>
                  <a:pt x="122834" y="250189"/>
                </a:lnTo>
                <a:lnTo>
                  <a:pt x="115862" y="254000"/>
                </a:lnTo>
                <a:lnTo>
                  <a:pt x="108445" y="256539"/>
                </a:lnTo>
                <a:lnTo>
                  <a:pt x="100888" y="260350"/>
                </a:lnTo>
                <a:lnTo>
                  <a:pt x="94195" y="264159"/>
                </a:lnTo>
                <a:lnTo>
                  <a:pt x="93484" y="264159"/>
                </a:lnTo>
                <a:lnTo>
                  <a:pt x="92202" y="266700"/>
                </a:lnTo>
                <a:lnTo>
                  <a:pt x="92049" y="267969"/>
                </a:lnTo>
                <a:lnTo>
                  <a:pt x="92049" y="278129"/>
                </a:lnTo>
                <a:lnTo>
                  <a:pt x="91909" y="290829"/>
                </a:lnTo>
                <a:lnTo>
                  <a:pt x="85217" y="293369"/>
                </a:lnTo>
                <a:lnTo>
                  <a:pt x="79667" y="295909"/>
                </a:lnTo>
                <a:lnTo>
                  <a:pt x="77089" y="298450"/>
                </a:lnTo>
                <a:lnTo>
                  <a:pt x="71399" y="303529"/>
                </a:lnTo>
                <a:lnTo>
                  <a:pt x="54013" y="336550"/>
                </a:lnTo>
                <a:lnTo>
                  <a:pt x="52578" y="340359"/>
                </a:lnTo>
                <a:lnTo>
                  <a:pt x="262915" y="340359"/>
                </a:lnTo>
                <a:lnTo>
                  <a:pt x="261353" y="336550"/>
                </a:lnTo>
                <a:lnTo>
                  <a:pt x="259638" y="330200"/>
                </a:lnTo>
                <a:lnTo>
                  <a:pt x="238264" y="298450"/>
                </a:lnTo>
                <a:lnTo>
                  <a:pt x="235559" y="295909"/>
                </a:lnTo>
                <a:lnTo>
                  <a:pt x="230136" y="293369"/>
                </a:lnTo>
                <a:lnTo>
                  <a:pt x="223583" y="290829"/>
                </a:lnTo>
                <a:lnTo>
                  <a:pt x="223443" y="278129"/>
                </a:lnTo>
                <a:lnTo>
                  <a:pt x="223443" y="266700"/>
                </a:lnTo>
                <a:lnTo>
                  <a:pt x="223304" y="266700"/>
                </a:lnTo>
                <a:lnTo>
                  <a:pt x="219875" y="262889"/>
                </a:lnTo>
                <a:lnTo>
                  <a:pt x="218452" y="261619"/>
                </a:lnTo>
                <a:lnTo>
                  <a:pt x="215887" y="261619"/>
                </a:lnTo>
                <a:lnTo>
                  <a:pt x="206739" y="260350"/>
                </a:lnTo>
                <a:lnTo>
                  <a:pt x="184391" y="237489"/>
                </a:lnTo>
                <a:lnTo>
                  <a:pt x="184391" y="222250"/>
                </a:lnTo>
                <a:lnTo>
                  <a:pt x="207632" y="196850"/>
                </a:lnTo>
                <a:lnTo>
                  <a:pt x="225986" y="182879"/>
                </a:lnTo>
                <a:lnTo>
                  <a:pt x="238744" y="171450"/>
                </a:lnTo>
                <a:lnTo>
                  <a:pt x="247201" y="160019"/>
                </a:lnTo>
                <a:lnTo>
                  <a:pt x="252653" y="148589"/>
                </a:lnTo>
                <a:lnTo>
                  <a:pt x="253166" y="147319"/>
                </a:lnTo>
                <a:lnTo>
                  <a:pt x="150640" y="147319"/>
                </a:lnTo>
                <a:lnTo>
                  <a:pt x="144779" y="146050"/>
                </a:lnTo>
                <a:lnTo>
                  <a:pt x="133615" y="142239"/>
                </a:lnTo>
                <a:lnTo>
                  <a:pt x="123548" y="134619"/>
                </a:lnTo>
                <a:lnTo>
                  <a:pt x="115087" y="127000"/>
                </a:lnTo>
                <a:lnTo>
                  <a:pt x="113499" y="124459"/>
                </a:lnTo>
                <a:lnTo>
                  <a:pt x="59131" y="124459"/>
                </a:lnTo>
                <a:lnTo>
                  <a:pt x="25084" y="100329"/>
                </a:lnTo>
                <a:lnTo>
                  <a:pt x="13133" y="59689"/>
                </a:lnTo>
                <a:lnTo>
                  <a:pt x="13119" y="39369"/>
                </a:lnTo>
                <a:lnTo>
                  <a:pt x="147205" y="39369"/>
                </a:lnTo>
                <a:lnTo>
                  <a:pt x="153187" y="38100"/>
                </a:lnTo>
                <a:lnTo>
                  <a:pt x="315493" y="38100"/>
                </a:lnTo>
                <a:lnTo>
                  <a:pt x="315493" y="29209"/>
                </a:lnTo>
                <a:lnTo>
                  <a:pt x="313359" y="27939"/>
                </a:lnTo>
                <a:lnTo>
                  <a:pt x="311365" y="25400"/>
                </a:lnTo>
                <a:close/>
              </a:path>
              <a:path w="315595" h="340359">
                <a:moveTo>
                  <a:pt x="315493" y="38100"/>
                </a:moveTo>
                <a:lnTo>
                  <a:pt x="165163" y="38100"/>
                </a:lnTo>
                <a:lnTo>
                  <a:pt x="171145" y="40639"/>
                </a:lnTo>
                <a:lnTo>
                  <a:pt x="184510" y="45719"/>
                </a:lnTo>
                <a:lnTo>
                  <a:pt x="196099" y="54609"/>
                </a:lnTo>
                <a:lnTo>
                  <a:pt x="212078" y="95250"/>
                </a:lnTo>
                <a:lnTo>
                  <a:pt x="211866" y="100329"/>
                </a:lnTo>
                <a:lnTo>
                  <a:pt x="184452" y="140969"/>
                </a:lnTo>
                <a:lnTo>
                  <a:pt x="165084" y="147319"/>
                </a:lnTo>
                <a:lnTo>
                  <a:pt x="253166" y="147319"/>
                </a:lnTo>
                <a:lnTo>
                  <a:pt x="255219" y="142239"/>
                </a:lnTo>
                <a:lnTo>
                  <a:pt x="280753" y="124459"/>
                </a:lnTo>
                <a:lnTo>
                  <a:pt x="256362" y="124459"/>
                </a:lnTo>
                <a:lnTo>
                  <a:pt x="256362" y="39369"/>
                </a:lnTo>
                <a:lnTo>
                  <a:pt x="315493" y="39369"/>
                </a:lnTo>
                <a:lnTo>
                  <a:pt x="315493" y="38100"/>
                </a:lnTo>
                <a:close/>
              </a:path>
              <a:path w="315595" h="340359">
                <a:moveTo>
                  <a:pt x="167297" y="50800"/>
                </a:moveTo>
                <a:lnTo>
                  <a:pt x="149533" y="50800"/>
                </a:lnTo>
                <a:lnTo>
                  <a:pt x="133850" y="57150"/>
                </a:lnTo>
                <a:lnTo>
                  <a:pt x="121850" y="68579"/>
                </a:lnTo>
                <a:lnTo>
                  <a:pt x="115138" y="83819"/>
                </a:lnTo>
                <a:lnTo>
                  <a:pt x="116097" y="106679"/>
                </a:lnTo>
                <a:lnTo>
                  <a:pt x="126831" y="124459"/>
                </a:lnTo>
                <a:lnTo>
                  <a:pt x="144724" y="134619"/>
                </a:lnTo>
                <a:lnTo>
                  <a:pt x="167157" y="135889"/>
                </a:lnTo>
                <a:lnTo>
                  <a:pt x="179156" y="132079"/>
                </a:lnTo>
                <a:lnTo>
                  <a:pt x="189009" y="124459"/>
                </a:lnTo>
                <a:lnTo>
                  <a:pt x="191733" y="120650"/>
                </a:lnTo>
                <a:lnTo>
                  <a:pt x="142214" y="120650"/>
                </a:lnTo>
                <a:lnTo>
                  <a:pt x="139369" y="118109"/>
                </a:lnTo>
                <a:lnTo>
                  <a:pt x="139369" y="115569"/>
                </a:lnTo>
                <a:lnTo>
                  <a:pt x="139230" y="115569"/>
                </a:lnTo>
                <a:lnTo>
                  <a:pt x="139509" y="111759"/>
                </a:lnTo>
                <a:lnTo>
                  <a:pt x="139661" y="107950"/>
                </a:lnTo>
                <a:lnTo>
                  <a:pt x="140220" y="101600"/>
                </a:lnTo>
                <a:lnTo>
                  <a:pt x="135382" y="95250"/>
                </a:lnTo>
                <a:lnTo>
                  <a:pt x="129959" y="90169"/>
                </a:lnTo>
                <a:lnTo>
                  <a:pt x="129387" y="87629"/>
                </a:lnTo>
                <a:lnTo>
                  <a:pt x="132105" y="85089"/>
                </a:lnTo>
                <a:lnTo>
                  <a:pt x="133235" y="83819"/>
                </a:lnTo>
                <a:lnTo>
                  <a:pt x="134950" y="82550"/>
                </a:lnTo>
                <a:lnTo>
                  <a:pt x="139941" y="81279"/>
                </a:lnTo>
                <a:lnTo>
                  <a:pt x="143510" y="81279"/>
                </a:lnTo>
                <a:lnTo>
                  <a:pt x="146634" y="80009"/>
                </a:lnTo>
                <a:lnTo>
                  <a:pt x="147345" y="80009"/>
                </a:lnTo>
                <a:lnTo>
                  <a:pt x="149059" y="76200"/>
                </a:lnTo>
                <a:lnTo>
                  <a:pt x="150634" y="73659"/>
                </a:lnTo>
                <a:lnTo>
                  <a:pt x="152336" y="69850"/>
                </a:lnTo>
                <a:lnTo>
                  <a:pt x="154330" y="67309"/>
                </a:lnTo>
                <a:lnTo>
                  <a:pt x="154901" y="66039"/>
                </a:lnTo>
                <a:lnTo>
                  <a:pt x="191237" y="66039"/>
                </a:lnTo>
                <a:lnTo>
                  <a:pt x="183182" y="57150"/>
                </a:lnTo>
                <a:lnTo>
                  <a:pt x="167297" y="50800"/>
                </a:lnTo>
                <a:close/>
              </a:path>
              <a:path w="315595" h="340359">
                <a:moveTo>
                  <a:pt x="147205" y="39369"/>
                </a:moveTo>
                <a:lnTo>
                  <a:pt x="59131" y="39369"/>
                </a:lnTo>
                <a:lnTo>
                  <a:pt x="59131" y="124459"/>
                </a:lnTo>
                <a:lnTo>
                  <a:pt x="113499" y="124459"/>
                </a:lnTo>
                <a:lnTo>
                  <a:pt x="108737" y="116839"/>
                </a:lnTo>
                <a:lnTo>
                  <a:pt x="105168" y="109219"/>
                </a:lnTo>
                <a:lnTo>
                  <a:pt x="103886" y="104139"/>
                </a:lnTo>
                <a:lnTo>
                  <a:pt x="103314" y="96519"/>
                </a:lnTo>
                <a:lnTo>
                  <a:pt x="105827" y="77469"/>
                </a:lnTo>
                <a:lnTo>
                  <a:pt x="114844" y="59689"/>
                </a:lnTo>
                <a:lnTo>
                  <a:pt x="129069" y="46989"/>
                </a:lnTo>
                <a:lnTo>
                  <a:pt x="147205" y="39369"/>
                </a:lnTo>
                <a:close/>
              </a:path>
              <a:path w="315595" h="340359">
                <a:moveTo>
                  <a:pt x="315493" y="39369"/>
                </a:moveTo>
                <a:lnTo>
                  <a:pt x="302247" y="39369"/>
                </a:lnTo>
                <a:lnTo>
                  <a:pt x="302233" y="59689"/>
                </a:lnTo>
                <a:lnTo>
                  <a:pt x="302106" y="71119"/>
                </a:lnTo>
                <a:lnTo>
                  <a:pt x="282943" y="106679"/>
                </a:lnTo>
                <a:lnTo>
                  <a:pt x="256362" y="124459"/>
                </a:lnTo>
                <a:lnTo>
                  <a:pt x="280753" y="124459"/>
                </a:lnTo>
                <a:lnTo>
                  <a:pt x="309232" y="96519"/>
                </a:lnTo>
                <a:lnTo>
                  <a:pt x="315429" y="59689"/>
                </a:lnTo>
                <a:lnTo>
                  <a:pt x="315493" y="39369"/>
                </a:lnTo>
                <a:close/>
              </a:path>
              <a:path w="315595" h="340359">
                <a:moveTo>
                  <a:pt x="157746" y="114300"/>
                </a:moveTo>
                <a:lnTo>
                  <a:pt x="151625" y="118109"/>
                </a:lnTo>
                <a:lnTo>
                  <a:pt x="148196" y="119379"/>
                </a:lnTo>
                <a:lnTo>
                  <a:pt x="144932" y="120650"/>
                </a:lnTo>
                <a:lnTo>
                  <a:pt x="171856" y="120650"/>
                </a:lnTo>
                <a:lnTo>
                  <a:pt x="164439" y="118109"/>
                </a:lnTo>
                <a:lnTo>
                  <a:pt x="157746" y="114300"/>
                </a:lnTo>
                <a:close/>
              </a:path>
              <a:path w="315595" h="340359">
                <a:moveTo>
                  <a:pt x="191237" y="66039"/>
                </a:moveTo>
                <a:lnTo>
                  <a:pt x="159321" y="66039"/>
                </a:lnTo>
                <a:lnTo>
                  <a:pt x="160743" y="67309"/>
                </a:lnTo>
                <a:lnTo>
                  <a:pt x="161455" y="67309"/>
                </a:lnTo>
                <a:lnTo>
                  <a:pt x="163309" y="69850"/>
                </a:lnTo>
                <a:lnTo>
                  <a:pt x="165163" y="73659"/>
                </a:lnTo>
                <a:lnTo>
                  <a:pt x="168440" y="80009"/>
                </a:lnTo>
                <a:lnTo>
                  <a:pt x="168859" y="80009"/>
                </a:lnTo>
                <a:lnTo>
                  <a:pt x="172135" y="81279"/>
                </a:lnTo>
                <a:lnTo>
                  <a:pt x="175983" y="81279"/>
                </a:lnTo>
                <a:lnTo>
                  <a:pt x="183400" y="82550"/>
                </a:lnTo>
                <a:lnTo>
                  <a:pt x="185254" y="83819"/>
                </a:lnTo>
                <a:lnTo>
                  <a:pt x="185254" y="90169"/>
                </a:lnTo>
                <a:lnTo>
                  <a:pt x="183972" y="91439"/>
                </a:lnTo>
                <a:lnTo>
                  <a:pt x="178130" y="97789"/>
                </a:lnTo>
                <a:lnTo>
                  <a:pt x="175412" y="101600"/>
                </a:lnTo>
                <a:lnTo>
                  <a:pt x="176987" y="115569"/>
                </a:lnTo>
                <a:lnTo>
                  <a:pt x="176987" y="116839"/>
                </a:lnTo>
                <a:lnTo>
                  <a:pt x="175704" y="118109"/>
                </a:lnTo>
                <a:lnTo>
                  <a:pt x="173278" y="120650"/>
                </a:lnTo>
                <a:lnTo>
                  <a:pt x="191733" y="120650"/>
                </a:lnTo>
                <a:lnTo>
                  <a:pt x="196273" y="114300"/>
                </a:lnTo>
                <a:lnTo>
                  <a:pt x="200507" y="102869"/>
                </a:lnTo>
                <a:lnTo>
                  <a:pt x="200803" y="85089"/>
                </a:lnTo>
                <a:lnTo>
                  <a:pt x="194689" y="69850"/>
                </a:lnTo>
                <a:lnTo>
                  <a:pt x="191237" y="66039"/>
                </a:lnTo>
                <a:close/>
              </a:path>
              <a:path w="315595" h="340359">
                <a:moveTo>
                  <a:pt x="168719" y="91439"/>
                </a:moveTo>
                <a:lnTo>
                  <a:pt x="146913" y="91439"/>
                </a:lnTo>
                <a:lnTo>
                  <a:pt x="148920" y="93979"/>
                </a:lnTo>
                <a:lnTo>
                  <a:pt x="151193" y="96519"/>
                </a:lnTo>
                <a:lnTo>
                  <a:pt x="151333" y="97789"/>
                </a:lnTo>
                <a:lnTo>
                  <a:pt x="150914" y="105409"/>
                </a:lnTo>
                <a:lnTo>
                  <a:pt x="153619" y="104139"/>
                </a:lnTo>
                <a:lnTo>
                  <a:pt x="157035" y="102869"/>
                </a:lnTo>
                <a:lnTo>
                  <a:pt x="164638" y="102869"/>
                </a:lnTo>
                <a:lnTo>
                  <a:pt x="164592" y="101600"/>
                </a:lnTo>
                <a:lnTo>
                  <a:pt x="164299" y="97789"/>
                </a:lnTo>
                <a:lnTo>
                  <a:pt x="164592" y="97789"/>
                </a:lnTo>
                <a:lnTo>
                  <a:pt x="166725" y="95250"/>
                </a:lnTo>
                <a:lnTo>
                  <a:pt x="167868" y="93979"/>
                </a:lnTo>
                <a:lnTo>
                  <a:pt x="168719" y="91439"/>
                </a:lnTo>
                <a:close/>
              </a:path>
              <a:path w="315595" h="340359">
                <a:moveTo>
                  <a:pt x="164638" y="102869"/>
                </a:moveTo>
                <a:lnTo>
                  <a:pt x="158610" y="102869"/>
                </a:lnTo>
                <a:lnTo>
                  <a:pt x="161886" y="104139"/>
                </a:lnTo>
                <a:lnTo>
                  <a:pt x="164731" y="105409"/>
                </a:lnTo>
                <a:lnTo>
                  <a:pt x="164638" y="102869"/>
                </a:lnTo>
                <a:close/>
              </a:path>
              <a:path w="315595" h="340359">
                <a:moveTo>
                  <a:pt x="158038" y="83819"/>
                </a:moveTo>
                <a:lnTo>
                  <a:pt x="157746" y="83819"/>
                </a:lnTo>
                <a:lnTo>
                  <a:pt x="156464" y="86359"/>
                </a:lnTo>
                <a:lnTo>
                  <a:pt x="155321" y="88900"/>
                </a:lnTo>
                <a:lnTo>
                  <a:pt x="152895" y="90169"/>
                </a:lnTo>
                <a:lnTo>
                  <a:pt x="149618" y="91439"/>
                </a:lnTo>
                <a:lnTo>
                  <a:pt x="165303" y="91439"/>
                </a:lnTo>
                <a:lnTo>
                  <a:pt x="162737" y="90169"/>
                </a:lnTo>
                <a:lnTo>
                  <a:pt x="162026" y="90169"/>
                </a:lnTo>
                <a:lnTo>
                  <a:pt x="160172" y="87629"/>
                </a:lnTo>
                <a:lnTo>
                  <a:pt x="159181" y="85089"/>
                </a:lnTo>
                <a:lnTo>
                  <a:pt x="158038" y="83819"/>
                </a:lnTo>
                <a:close/>
              </a:path>
              <a:path w="315595" h="340359">
                <a:moveTo>
                  <a:pt x="256362" y="3809"/>
                </a:moveTo>
                <a:lnTo>
                  <a:pt x="59131" y="3809"/>
                </a:lnTo>
                <a:lnTo>
                  <a:pt x="59131" y="25400"/>
                </a:lnTo>
                <a:lnTo>
                  <a:pt x="256362" y="25400"/>
                </a:lnTo>
                <a:lnTo>
                  <a:pt x="256362" y="3809"/>
                </a:lnTo>
                <a:close/>
              </a:path>
              <a:path w="315595" h="340359">
                <a:moveTo>
                  <a:pt x="252234" y="0"/>
                </a:moveTo>
                <a:lnTo>
                  <a:pt x="63131" y="0"/>
                </a:lnTo>
                <a:lnTo>
                  <a:pt x="61137" y="1269"/>
                </a:lnTo>
                <a:lnTo>
                  <a:pt x="59283" y="3809"/>
                </a:lnTo>
                <a:lnTo>
                  <a:pt x="256209" y="3809"/>
                </a:lnTo>
                <a:lnTo>
                  <a:pt x="2522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60551" y="2688437"/>
            <a:ext cx="104139" cy="214629"/>
          </a:xfrm>
          <a:custGeom>
            <a:avLst/>
            <a:gdLst/>
            <a:ahLst/>
            <a:cxnLst/>
            <a:rect l="l" t="t" r="r" b="b"/>
            <a:pathLst>
              <a:path w="104140" h="214630">
                <a:moveTo>
                  <a:pt x="70703" y="0"/>
                </a:moveTo>
                <a:lnTo>
                  <a:pt x="2708" y="0"/>
                </a:lnTo>
                <a:lnTo>
                  <a:pt x="1526" y="10896"/>
                </a:lnTo>
                <a:lnTo>
                  <a:pt x="355" y="24907"/>
                </a:lnTo>
                <a:lnTo>
                  <a:pt x="71" y="33025"/>
                </a:lnTo>
                <a:lnTo>
                  <a:pt x="0" y="52110"/>
                </a:lnTo>
                <a:lnTo>
                  <a:pt x="650" y="65214"/>
                </a:lnTo>
                <a:lnTo>
                  <a:pt x="1234" y="71691"/>
                </a:lnTo>
                <a:lnTo>
                  <a:pt x="1526" y="75514"/>
                </a:lnTo>
                <a:lnTo>
                  <a:pt x="1831" y="77431"/>
                </a:lnTo>
                <a:lnTo>
                  <a:pt x="2555" y="83908"/>
                </a:lnTo>
                <a:lnTo>
                  <a:pt x="8520" y="116951"/>
                </a:lnTo>
                <a:lnTo>
                  <a:pt x="16565" y="146150"/>
                </a:lnTo>
                <a:lnTo>
                  <a:pt x="25517" y="170907"/>
                </a:lnTo>
                <a:lnTo>
                  <a:pt x="34204" y="190627"/>
                </a:lnTo>
                <a:lnTo>
                  <a:pt x="37442" y="197091"/>
                </a:lnTo>
                <a:lnTo>
                  <a:pt x="42890" y="208140"/>
                </a:lnTo>
                <a:lnTo>
                  <a:pt x="46865" y="214172"/>
                </a:lnTo>
                <a:lnTo>
                  <a:pt x="103977" y="214172"/>
                </a:lnTo>
                <a:lnTo>
                  <a:pt x="99096" y="205878"/>
                </a:lnTo>
                <a:lnTo>
                  <a:pt x="87659" y="182706"/>
                </a:lnTo>
                <a:lnTo>
                  <a:pt x="74483" y="147226"/>
                </a:lnTo>
                <a:lnTo>
                  <a:pt x="64379" y="102006"/>
                </a:lnTo>
                <a:lnTo>
                  <a:pt x="12283" y="102006"/>
                </a:lnTo>
                <a:lnTo>
                  <a:pt x="12283" y="96710"/>
                </a:lnTo>
                <a:lnTo>
                  <a:pt x="63642" y="96710"/>
                </a:lnTo>
                <a:lnTo>
                  <a:pt x="63350" y="93472"/>
                </a:lnTo>
                <a:lnTo>
                  <a:pt x="63058" y="91859"/>
                </a:lnTo>
                <a:lnTo>
                  <a:pt x="17274" y="91859"/>
                </a:lnTo>
                <a:lnTo>
                  <a:pt x="17274" y="86550"/>
                </a:lnTo>
                <a:lnTo>
                  <a:pt x="62613" y="86550"/>
                </a:lnTo>
                <a:lnTo>
                  <a:pt x="61927" y="71691"/>
                </a:lnTo>
                <a:lnTo>
                  <a:pt x="61904" y="65214"/>
                </a:lnTo>
                <a:lnTo>
                  <a:pt x="62194" y="51447"/>
                </a:lnTo>
                <a:lnTo>
                  <a:pt x="63924" y="33025"/>
                </a:lnTo>
                <a:lnTo>
                  <a:pt x="67185" y="14135"/>
                </a:lnTo>
                <a:lnTo>
                  <a:pt x="8740" y="14135"/>
                </a:lnTo>
                <a:lnTo>
                  <a:pt x="8740" y="8686"/>
                </a:lnTo>
                <a:lnTo>
                  <a:pt x="68506" y="8686"/>
                </a:lnTo>
                <a:lnTo>
                  <a:pt x="69090" y="5740"/>
                </a:lnTo>
                <a:lnTo>
                  <a:pt x="69827" y="2946"/>
                </a:lnTo>
                <a:lnTo>
                  <a:pt x="70703" y="0"/>
                </a:lnTo>
                <a:close/>
              </a:path>
            </a:pathLst>
          </a:custGeom>
          <a:solidFill>
            <a:srgbClr val="BABD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268033" y="2902604"/>
            <a:ext cx="325755" cy="0"/>
          </a:xfrm>
          <a:custGeom>
            <a:avLst/>
            <a:gdLst/>
            <a:ahLst/>
            <a:cxnLst/>
            <a:rect l="l" t="t" r="r" b="b"/>
            <a:pathLst>
              <a:path w="325755" h="0">
                <a:moveTo>
                  <a:pt x="0" y="0"/>
                </a:moveTo>
                <a:lnTo>
                  <a:pt x="325742" y="0"/>
                </a:lnTo>
              </a:path>
            </a:pathLst>
          </a:custGeom>
          <a:ln w="6489">
            <a:solidFill>
              <a:srgbClr val="BABD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337001" y="2589140"/>
            <a:ext cx="26034" cy="49530"/>
          </a:xfrm>
          <a:custGeom>
            <a:avLst/>
            <a:gdLst/>
            <a:ahLst/>
            <a:cxnLst/>
            <a:rect l="l" t="t" r="r" b="b"/>
            <a:pathLst>
              <a:path w="26035" h="49530">
                <a:moveTo>
                  <a:pt x="23659" y="0"/>
                </a:moveTo>
                <a:lnTo>
                  <a:pt x="0" y="30274"/>
                </a:lnTo>
                <a:lnTo>
                  <a:pt x="1658" y="39643"/>
                </a:lnTo>
                <a:lnTo>
                  <a:pt x="4319" y="46430"/>
                </a:lnTo>
                <a:lnTo>
                  <a:pt x="5866" y="49301"/>
                </a:lnTo>
                <a:lnTo>
                  <a:pt x="11365" y="45859"/>
                </a:lnTo>
                <a:lnTo>
                  <a:pt x="10187" y="43660"/>
                </a:lnTo>
                <a:lnTo>
                  <a:pt x="7965" y="38082"/>
                </a:lnTo>
                <a:lnTo>
                  <a:pt x="6501" y="30373"/>
                </a:lnTo>
                <a:lnTo>
                  <a:pt x="7594" y="21780"/>
                </a:lnTo>
                <a:lnTo>
                  <a:pt x="9968" y="14922"/>
                </a:lnTo>
                <a:lnTo>
                  <a:pt x="16115" y="9651"/>
                </a:lnTo>
                <a:lnTo>
                  <a:pt x="25882" y="6108"/>
                </a:lnTo>
                <a:lnTo>
                  <a:pt x="23659" y="0"/>
                </a:lnTo>
                <a:close/>
              </a:path>
            </a:pathLst>
          </a:custGeom>
          <a:solidFill>
            <a:srgbClr val="BABD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379731" y="2595803"/>
            <a:ext cx="28575" cy="25400"/>
          </a:xfrm>
          <a:custGeom>
            <a:avLst/>
            <a:gdLst/>
            <a:ahLst/>
            <a:cxnLst/>
            <a:rect l="l" t="t" r="r" b="b"/>
            <a:pathLst>
              <a:path w="28575" h="25400">
                <a:moveTo>
                  <a:pt x="19481" y="0"/>
                </a:moveTo>
                <a:lnTo>
                  <a:pt x="12458" y="1003"/>
                </a:lnTo>
                <a:lnTo>
                  <a:pt x="0" y="12141"/>
                </a:lnTo>
                <a:lnTo>
                  <a:pt x="1676" y="25196"/>
                </a:lnTo>
                <a:lnTo>
                  <a:pt x="8115" y="24320"/>
                </a:lnTo>
                <a:lnTo>
                  <a:pt x="6946" y="14630"/>
                </a:lnTo>
                <a:lnTo>
                  <a:pt x="15074" y="7378"/>
                </a:lnTo>
                <a:lnTo>
                  <a:pt x="20091" y="6858"/>
                </a:lnTo>
                <a:lnTo>
                  <a:pt x="27388" y="6858"/>
                </a:lnTo>
                <a:lnTo>
                  <a:pt x="28536" y="2311"/>
                </a:lnTo>
                <a:lnTo>
                  <a:pt x="19481" y="0"/>
                </a:lnTo>
                <a:close/>
              </a:path>
              <a:path w="28575" h="25400">
                <a:moveTo>
                  <a:pt x="27388" y="6858"/>
                </a:moveTo>
                <a:lnTo>
                  <a:pt x="20091" y="6858"/>
                </a:lnTo>
                <a:lnTo>
                  <a:pt x="26949" y="8597"/>
                </a:lnTo>
                <a:lnTo>
                  <a:pt x="27388" y="6858"/>
                </a:lnTo>
                <a:close/>
              </a:path>
            </a:pathLst>
          </a:custGeom>
          <a:solidFill>
            <a:srgbClr val="BABD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445019" y="2568089"/>
            <a:ext cx="15240" cy="38100"/>
          </a:xfrm>
          <a:custGeom>
            <a:avLst/>
            <a:gdLst/>
            <a:ahLst/>
            <a:cxnLst/>
            <a:rect l="l" t="t" r="r" b="b"/>
            <a:pathLst>
              <a:path w="15240" h="38100">
                <a:moveTo>
                  <a:pt x="12496" y="0"/>
                </a:moveTo>
                <a:lnTo>
                  <a:pt x="11125" y="177"/>
                </a:lnTo>
                <a:lnTo>
                  <a:pt x="9131" y="990"/>
                </a:lnTo>
                <a:lnTo>
                  <a:pt x="5105" y="7696"/>
                </a:lnTo>
                <a:lnTo>
                  <a:pt x="3848" y="14211"/>
                </a:lnTo>
                <a:lnTo>
                  <a:pt x="6946" y="22263"/>
                </a:lnTo>
                <a:lnTo>
                  <a:pt x="3009" y="29832"/>
                </a:lnTo>
                <a:lnTo>
                  <a:pt x="0" y="34036"/>
                </a:lnTo>
                <a:lnTo>
                  <a:pt x="5283" y="37820"/>
                </a:lnTo>
                <a:lnTo>
                  <a:pt x="6870" y="35610"/>
                </a:lnTo>
                <a:lnTo>
                  <a:pt x="14655" y="24206"/>
                </a:lnTo>
                <a:lnTo>
                  <a:pt x="10274" y="12827"/>
                </a:lnTo>
                <a:lnTo>
                  <a:pt x="12509" y="7073"/>
                </a:lnTo>
                <a:lnTo>
                  <a:pt x="13284" y="6438"/>
                </a:lnTo>
                <a:lnTo>
                  <a:pt x="12496" y="0"/>
                </a:lnTo>
                <a:close/>
              </a:path>
            </a:pathLst>
          </a:custGeom>
          <a:solidFill>
            <a:srgbClr val="BABD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455011" y="2575600"/>
            <a:ext cx="67310" cy="64135"/>
          </a:xfrm>
          <a:custGeom>
            <a:avLst/>
            <a:gdLst/>
            <a:ahLst/>
            <a:cxnLst/>
            <a:rect l="l" t="t" r="r" b="b"/>
            <a:pathLst>
              <a:path w="67309" h="64135">
                <a:moveTo>
                  <a:pt x="63906" y="0"/>
                </a:moveTo>
                <a:lnTo>
                  <a:pt x="41401" y="13131"/>
                </a:lnTo>
                <a:lnTo>
                  <a:pt x="39217" y="17500"/>
                </a:lnTo>
                <a:lnTo>
                  <a:pt x="39801" y="21945"/>
                </a:lnTo>
                <a:lnTo>
                  <a:pt x="36950" y="35215"/>
                </a:lnTo>
                <a:lnTo>
                  <a:pt x="27352" y="45216"/>
                </a:lnTo>
                <a:lnTo>
                  <a:pt x="15359" y="52215"/>
                </a:lnTo>
                <a:lnTo>
                  <a:pt x="5321" y="56476"/>
                </a:lnTo>
                <a:lnTo>
                  <a:pt x="673" y="58293"/>
                </a:lnTo>
                <a:lnTo>
                  <a:pt x="0" y="59664"/>
                </a:lnTo>
                <a:lnTo>
                  <a:pt x="3505" y="61417"/>
                </a:lnTo>
                <a:lnTo>
                  <a:pt x="4787" y="63715"/>
                </a:lnTo>
                <a:lnTo>
                  <a:pt x="5245" y="63461"/>
                </a:lnTo>
                <a:lnTo>
                  <a:pt x="43059" y="37552"/>
                </a:lnTo>
                <a:lnTo>
                  <a:pt x="46240" y="21094"/>
                </a:lnTo>
                <a:lnTo>
                  <a:pt x="45999" y="19278"/>
                </a:lnTo>
                <a:lnTo>
                  <a:pt x="46964" y="17399"/>
                </a:lnTo>
                <a:lnTo>
                  <a:pt x="67170" y="5613"/>
                </a:lnTo>
                <a:lnTo>
                  <a:pt x="63906" y="0"/>
                </a:lnTo>
                <a:close/>
              </a:path>
            </a:pathLst>
          </a:custGeom>
          <a:solidFill>
            <a:srgbClr val="BABD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290405" y="2648991"/>
            <a:ext cx="209550" cy="254000"/>
          </a:xfrm>
          <a:custGeom>
            <a:avLst/>
            <a:gdLst/>
            <a:ahLst/>
            <a:cxnLst/>
            <a:rect l="l" t="t" r="r" b="b"/>
            <a:pathLst>
              <a:path w="209550" h="254000">
                <a:moveTo>
                  <a:pt x="173685" y="0"/>
                </a:moveTo>
                <a:lnTo>
                  <a:pt x="35915" y="0"/>
                </a:lnTo>
                <a:lnTo>
                  <a:pt x="46797" y="66521"/>
                </a:lnTo>
                <a:lnTo>
                  <a:pt x="43938" y="126854"/>
                </a:lnTo>
                <a:lnTo>
                  <a:pt x="32583" y="178363"/>
                </a:lnTo>
                <a:lnTo>
                  <a:pt x="17978" y="218416"/>
                </a:lnTo>
                <a:lnTo>
                  <a:pt x="5368" y="244379"/>
                </a:lnTo>
                <a:lnTo>
                  <a:pt x="0" y="253619"/>
                </a:lnTo>
                <a:lnTo>
                  <a:pt x="209461" y="253619"/>
                </a:lnTo>
                <a:lnTo>
                  <a:pt x="205486" y="247586"/>
                </a:lnTo>
                <a:lnTo>
                  <a:pt x="200037" y="236537"/>
                </a:lnTo>
                <a:lnTo>
                  <a:pt x="52539" y="236537"/>
                </a:lnTo>
                <a:lnTo>
                  <a:pt x="52539" y="230073"/>
                </a:lnTo>
                <a:lnTo>
                  <a:pt x="196799" y="230073"/>
                </a:lnTo>
                <a:lnTo>
                  <a:pt x="188105" y="210353"/>
                </a:lnTo>
                <a:lnTo>
                  <a:pt x="179150" y="185596"/>
                </a:lnTo>
                <a:lnTo>
                  <a:pt x="171108" y="156397"/>
                </a:lnTo>
                <a:lnTo>
                  <a:pt x="165150" y="123355"/>
                </a:lnTo>
                <a:lnTo>
                  <a:pt x="88023" y="123355"/>
                </a:lnTo>
                <a:lnTo>
                  <a:pt x="88023" y="116878"/>
                </a:lnTo>
                <a:lnTo>
                  <a:pt x="164414" y="116878"/>
                </a:lnTo>
                <a:lnTo>
                  <a:pt x="164122" y="114960"/>
                </a:lnTo>
                <a:lnTo>
                  <a:pt x="163829" y="111137"/>
                </a:lnTo>
                <a:lnTo>
                  <a:pt x="104063" y="111137"/>
                </a:lnTo>
                <a:lnTo>
                  <a:pt x="104063" y="104660"/>
                </a:lnTo>
                <a:lnTo>
                  <a:pt x="163233" y="104660"/>
                </a:lnTo>
                <a:lnTo>
                  <a:pt x="162443" y="83893"/>
                </a:lnTo>
                <a:lnTo>
                  <a:pt x="163072" y="62298"/>
                </a:lnTo>
                <a:lnTo>
                  <a:pt x="165328" y="39986"/>
                </a:lnTo>
                <a:lnTo>
                  <a:pt x="169418" y="17068"/>
                </a:lnTo>
                <a:lnTo>
                  <a:pt x="61963" y="17068"/>
                </a:lnTo>
                <a:lnTo>
                  <a:pt x="61963" y="10591"/>
                </a:lnTo>
                <a:lnTo>
                  <a:pt x="170891" y="10591"/>
                </a:lnTo>
                <a:lnTo>
                  <a:pt x="172656" y="3530"/>
                </a:lnTo>
                <a:lnTo>
                  <a:pt x="173685" y="0"/>
                </a:lnTo>
                <a:close/>
              </a:path>
            </a:pathLst>
          </a:custGeom>
          <a:solidFill>
            <a:srgbClr val="BABD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68008" y="2902667"/>
            <a:ext cx="326390" cy="0"/>
          </a:xfrm>
          <a:custGeom>
            <a:avLst/>
            <a:gdLst/>
            <a:ahLst/>
            <a:cxnLst/>
            <a:rect l="l" t="t" r="r" b="b"/>
            <a:pathLst>
              <a:path w="326390" h="0">
                <a:moveTo>
                  <a:pt x="0" y="0"/>
                </a:moveTo>
                <a:lnTo>
                  <a:pt x="325831" y="0"/>
                </a:lnTo>
              </a:path>
            </a:pathLst>
          </a:custGeom>
          <a:ln w="6489">
            <a:solidFill>
              <a:srgbClr val="BABD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337001" y="2589140"/>
            <a:ext cx="26034" cy="49530"/>
          </a:xfrm>
          <a:custGeom>
            <a:avLst/>
            <a:gdLst/>
            <a:ahLst/>
            <a:cxnLst/>
            <a:rect l="l" t="t" r="r" b="b"/>
            <a:pathLst>
              <a:path w="26035" h="49530">
                <a:moveTo>
                  <a:pt x="23659" y="0"/>
                </a:moveTo>
                <a:lnTo>
                  <a:pt x="0" y="30274"/>
                </a:lnTo>
                <a:lnTo>
                  <a:pt x="1658" y="39643"/>
                </a:lnTo>
                <a:lnTo>
                  <a:pt x="4319" y="46430"/>
                </a:lnTo>
                <a:lnTo>
                  <a:pt x="5866" y="49301"/>
                </a:lnTo>
                <a:lnTo>
                  <a:pt x="11365" y="45859"/>
                </a:lnTo>
                <a:lnTo>
                  <a:pt x="10187" y="43660"/>
                </a:lnTo>
                <a:lnTo>
                  <a:pt x="7965" y="38082"/>
                </a:lnTo>
                <a:lnTo>
                  <a:pt x="6501" y="30373"/>
                </a:lnTo>
                <a:lnTo>
                  <a:pt x="7594" y="21780"/>
                </a:lnTo>
                <a:lnTo>
                  <a:pt x="9968" y="14922"/>
                </a:lnTo>
                <a:lnTo>
                  <a:pt x="16115" y="9651"/>
                </a:lnTo>
                <a:lnTo>
                  <a:pt x="25882" y="6108"/>
                </a:lnTo>
                <a:lnTo>
                  <a:pt x="23659" y="0"/>
                </a:lnTo>
                <a:close/>
              </a:path>
            </a:pathLst>
          </a:custGeom>
          <a:solidFill>
            <a:srgbClr val="BABD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379731" y="2595803"/>
            <a:ext cx="28575" cy="25400"/>
          </a:xfrm>
          <a:custGeom>
            <a:avLst/>
            <a:gdLst/>
            <a:ahLst/>
            <a:cxnLst/>
            <a:rect l="l" t="t" r="r" b="b"/>
            <a:pathLst>
              <a:path w="28575" h="25400">
                <a:moveTo>
                  <a:pt x="19481" y="0"/>
                </a:moveTo>
                <a:lnTo>
                  <a:pt x="12458" y="1003"/>
                </a:lnTo>
                <a:lnTo>
                  <a:pt x="0" y="12141"/>
                </a:lnTo>
                <a:lnTo>
                  <a:pt x="1676" y="25196"/>
                </a:lnTo>
                <a:lnTo>
                  <a:pt x="8115" y="24320"/>
                </a:lnTo>
                <a:lnTo>
                  <a:pt x="6946" y="14630"/>
                </a:lnTo>
                <a:lnTo>
                  <a:pt x="15074" y="7378"/>
                </a:lnTo>
                <a:lnTo>
                  <a:pt x="20091" y="6858"/>
                </a:lnTo>
                <a:lnTo>
                  <a:pt x="27388" y="6858"/>
                </a:lnTo>
                <a:lnTo>
                  <a:pt x="28536" y="2311"/>
                </a:lnTo>
                <a:lnTo>
                  <a:pt x="19481" y="0"/>
                </a:lnTo>
                <a:close/>
              </a:path>
              <a:path w="28575" h="25400">
                <a:moveTo>
                  <a:pt x="27388" y="6858"/>
                </a:moveTo>
                <a:lnTo>
                  <a:pt x="20091" y="6858"/>
                </a:lnTo>
                <a:lnTo>
                  <a:pt x="26949" y="8597"/>
                </a:lnTo>
                <a:lnTo>
                  <a:pt x="27388" y="6858"/>
                </a:lnTo>
                <a:close/>
              </a:path>
            </a:pathLst>
          </a:custGeom>
          <a:solidFill>
            <a:srgbClr val="BABD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445019" y="2568089"/>
            <a:ext cx="15240" cy="38100"/>
          </a:xfrm>
          <a:custGeom>
            <a:avLst/>
            <a:gdLst/>
            <a:ahLst/>
            <a:cxnLst/>
            <a:rect l="l" t="t" r="r" b="b"/>
            <a:pathLst>
              <a:path w="15240" h="38100">
                <a:moveTo>
                  <a:pt x="12496" y="0"/>
                </a:moveTo>
                <a:lnTo>
                  <a:pt x="11125" y="177"/>
                </a:lnTo>
                <a:lnTo>
                  <a:pt x="9131" y="990"/>
                </a:lnTo>
                <a:lnTo>
                  <a:pt x="5105" y="7696"/>
                </a:lnTo>
                <a:lnTo>
                  <a:pt x="3848" y="14211"/>
                </a:lnTo>
                <a:lnTo>
                  <a:pt x="6946" y="22263"/>
                </a:lnTo>
                <a:lnTo>
                  <a:pt x="3009" y="29832"/>
                </a:lnTo>
                <a:lnTo>
                  <a:pt x="0" y="34036"/>
                </a:lnTo>
                <a:lnTo>
                  <a:pt x="5283" y="37820"/>
                </a:lnTo>
                <a:lnTo>
                  <a:pt x="6870" y="35610"/>
                </a:lnTo>
                <a:lnTo>
                  <a:pt x="14655" y="24206"/>
                </a:lnTo>
                <a:lnTo>
                  <a:pt x="10274" y="12827"/>
                </a:lnTo>
                <a:lnTo>
                  <a:pt x="12509" y="7073"/>
                </a:lnTo>
                <a:lnTo>
                  <a:pt x="13284" y="6438"/>
                </a:lnTo>
                <a:lnTo>
                  <a:pt x="12496" y="0"/>
                </a:lnTo>
                <a:close/>
              </a:path>
            </a:pathLst>
          </a:custGeom>
          <a:solidFill>
            <a:srgbClr val="BABD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455011" y="2575600"/>
            <a:ext cx="67310" cy="64135"/>
          </a:xfrm>
          <a:custGeom>
            <a:avLst/>
            <a:gdLst/>
            <a:ahLst/>
            <a:cxnLst/>
            <a:rect l="l" t="t" r="r" b="b"/>
            <a:pathLst>
              <a:path w="67309" h="64135">
                <a:moveTo>
                  <a:pt x="63906" y="0"/>
                </a:moveTo>
                <a:lnTo>
                  <a:pt x="41401" y="13131"/>
                </a:lnTo>
                <a:lnTo>
                  <a:pt x="39217" y="17500"/>
                </a:lnTo>
                <a:lnTo>
                  <a:pt x="39801" y="21945"/>
                </a:lnTo>
                <a:lnTo>
                  <a:pt x="36950" y="35215"/>
                </a:lnTo>
                <a:lnTo>
                  <a:pt x="27352" y="45216"/>
                </a:lnTo>
                <a:lnTo>
                  <a:pt x="15359" y="52215"/>
                </a:lnTo>
                <a:lnTo>
                  <a:pt x="5321" y="56476"/>
                </a:lnTo>
                <a:lnTo>
                  <a:pt x="673" y="58293"/>
                </a:lnTo>
                <a:lnTo>
                  <a:pt x="0" y="59664"/>
                </a:lnTo>
                <a:lnTo>
                  <a:pt x="3505" y="61417"/>
                </a:lnTo>
                <a:lnTo>
                  <a:pt x="4787" y="63715"/>
                </a:lnTo>
                <a:lnTo>
                  <a:pt x="5245" y="63461"/>
                </a:lnTo>
                <a:lnTo>
                  <a:pt x="43059" y="37552"/>
                </a:lnTo>
                <a:lnTo>
                  <a:pt x="46240" y="21094"/>
                </a:lnTo>
                <a:lnTo>
                  <a:pt x="45999" y="19278"/>
                </a:lnTo>
                <a:lnTo>
                  <a:pt x="46964" y="17399"/>
                </a:lnTo>
                <a:lnTo>
                  <a:pt x="67170" y="5613"/>
                </a:lnTo>
                <a:lnTo>
                  <a:pt x="63906" y="0"/>
                </a:lnTo>
                <a:close/>
              </a:path>
            </a:pathLst>
          </a:custGeom>
          <a:solidFill>
            <a:srgbClr val="BABD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 txBox="1"/>
          <p:nvPr/>
        </p:nvSpPr>
        <p:spPr>
          <a:xfrm>
            <a:off x="146170" y="2937874"/>
            <a:ext cx="56959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5" i="1">
                <a:solidFill>
                  <a:srgbClr val="BBBDBD"/>
                </a:solidFill>
                <a:latin typeface="Arial"/>
                <a:cs typeface="Arial"/>
              </a:rPr>
              <a:t>Р</a:t>
            </a:r>
            <a:r>
              <a:rPr dirty="0" sz="700" spc="15" i="1">
                <a:solidFill>
                  <a:srgbClr val="BBBDBD"/>
                </a:solidFill>
                <a:latin typeface="Arial"/>
                <a:cs typeface="Arial"/>
              </a:rPr>
              <a:t>еференции</a:t>
            </a:r>
            <a:endParaRPr sz="700">
              <a:latin typeface="Arial"/>
              <a:cs typeface="Aria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262928" y="1962910"/>
            <a:ext cx="82550" cy="114300"/>
          </a:xfrm>
          <a:custGeom>
            <a:avLst/>
            <a:gdLst/>
            <a:ahLst/>
            <a:cxnLst/>
            <a:rect l="l" t="t" r="r" b="b"/>
            <a:pathLst>
              <a:path w="82550" h="114300">
                <a:moveTo>
                  <a:pt x="55524" y="0"/>
                </a:moveTo>
                <a:lnTo>
                  <a:pt x="55067" y="0"/>
                </a:lnTo>
                <a:lnTo>
                  <a:pt x="53352" y="2298"/>
                </a:lnTo>
                <a:lnTo>
                  <a:pt x="20205" y="61094"/>
                </a:lnTo>
                <a:lnTo>
                  <a:pt x="203" y="97447"/>
                </a:lnTo>
                <a:lnTo>
                  <a:pt x="0" y="98628"/>
                </a:lnTo>
                <a:lnTo>
                  <a:pt x="1778" y="99936"/>
                </a:lnTo>
                <a:lnTo>
                  <a:pt x="12534" y="106565"/>
                </a:lnTo>
                <a:lnTo>
                  <a:pt x="20154" y="111163"/>
                </a:lnTo>
                <a:lnTo>
                  <a:pt x="25730" y="114185"/>
                </a:lnTo>
                <a:lnTo>
                  <a:pt x="26517" y="114045"/>
                </a:lnTo>
                <a:lnTo>
                  <a:pt x="54991" y="65620"/>
                </a:lnTo>
                <a:lnTo>
                  <a:pt x="74088" y="31273"/>
                </a:lnTo>
                <a:lnTo>
                  <a:pt x="81965" y="16471"/>
                </a:lnTo>
                <a:lnTo>
                  <a:pt x="77957" y="13453"/>
                </a:lnTo>
                <a:lnTo>
                  <a:pt x="69216" y="7840"/>
                </a:lnTo>
                <a:lnTo>
                  <a:pt x="60239" y="2425"/>
                </a:lnTo>
                <a:lnTo>
                  <a:pt x="55524" y="0"/>
                </a:lnTo>
                <a:close/>
              </a:path>
            </a:pathLst>
          </a:custGeom>
          <a:solidFill>
            <a:srgbClr val="BABD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517277" y="1963039"/>
            <a:ext cx="81915" cy="114300"/>
          </a:xfrm>
          <a:custGeom>
            <a:avLst/>
            <a:gdLst/>
            <a:ahLst/>
            <a:cxnLst/>
            <a:rect l="l" t="t" r="r" b="b"/>
            <a:pathLst>
              <a:path w="81915" h="114300">
                <a:moveTo>
                  <a:pt x="25463" y="0"/>
                </a:moveTo>
                <a:lnTo>
                  <a:pt x="19354" y="3416"/>
                </a:lnTo>
                <a:lnTo>
                  <a:pt x="2692" y="13716"/>
                </a:lnTo>
                <a:lnTo>
                  <a:pt x="0" y="15684"/>
                </a:lnTo>
                <a:lnTo>
                  <a:pt x="63" y="16738"/>
                </a:lnTo>
                <a:lnTo>
                  <a:pt x="8462" y="32587"/>
                </a:lnTo>
                <a:lnTo>
                  <a:pt x="26965" y="65787"/>
                </a:lnTo>
                <a:lnTo>
                  <a:pt x="45701" y="98789"/>
                </a:lnTo>
                <a:lnTo>
                  <a:pt x="54800" y="114046"/>
                </a:lnTo>
                <a:lnTo>
                  <a:pt x="59404" y="112082"/>
                </a:lnTo>
                <a:lnTo>
                  <a:pt x="68364" y="106986"/>
                </a:lnTo>
                <a:lnTo>
                  <a:pt x="77199" y="101435"/>
                </a:lnTo>
                <a:lnTo>
                  <a:pt x="81432" y="98107"/>
                </a:lnTo>
                <a:lnTo>
                  <a:pt x="73245" y="82098"/>
                </a:lnTo>
                <a:lnTo>
                  <a:pt x="54590" y="48525"/>
                </a:lnTo>
                <a:lnTo>
                  <a:pt x="35526" y="15234"/>
                </a:lnTo>
                <a:lnTo>
                  <a:pt x="26111" y="76"/>
                </a:lnTo>
                <a:lnTo>
                  <a:pt x="25463" y="0"/>
                </a:lnTo>
                <a:close/>
              </a:path>
            </a:pathLst>
          </a:custGeom>
          <a:solidFill>
            <a:srgbClr val="BABD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366422" y="1989221"/>
            <a:ext cx="193040" cy="99695"/>
          </a:xfrm>
          <a:custGeom>
            <a:avLst/>
            <a:gdLst/>
            <a:ahLst/>
            <a:cxnLst/>
            <a:rect l="l" t="t" r="r" b="b"/>
            <a:pathLst>
              <a:path w="193040" h="99694">
                <a:moveTo>
                  <a:pt x="163402" y="28155"/>
                </a:moveTo>
                <a:lnTo>
                  <a:pt x="60172" y="28155"/>
                </a:lnTo>
                <a:lnTo>
                  <a:pt x="66054" y="30631"/>
                </a:lnTo>
                <a:lnTo>
                  <a:pt x="77947" y="36817"/>
                </a:lnTo>
                <a:lnTo>
                  <a:pt x="118173" y="60949"/>
                </a:lnTo>
                <a:lnTo>
                  <a:pt x="161950" y="92989"/>
                </a:lnTo>
                <a:lnTo>
                  <a:pt x="169684" y="99288"/>
                </a:lnTo>
                <a:lnTo>
                  <a:pt x="172440" y="97777"/>
                </a:lnTo>
                <a:lnTo>
                  <a:pt x="176783" y="95288"/>
                </a:lnTo>
                <a:lnTo>
                  <a:pt x="181305" y="91605"/>
                </a:lnTo>
                <a:lnTo>
                  <a:pt x="187210" y="85699"/>
                </a:lnTo>
                <a:lnTo>
                  <a:pt x="192722" y="80124"/>
                </a:lnTo>
                <a:lnTo>
                  <a:pt x="163402" y="28155"/>
                </a:lnTo>
                <a:close/>
              </a:path>
              <a:path w="193040" h="99694">
                <a:moveTo>
                  <a:pt x="79260" y="0"/>
                </a:moveTo>
                <a:lnTo>
                  <a:pt x="39850" y="3657"/>
                </a:lnTo>
                <a:lnTo>
                  <a:pt x="9152" y="34823"/>
                </a:lnTo>
                <a:lnTo>
                  <a:pt x="0" y="57353"/>
                </a:lnTo>
                <a:lnTo>
                  <a:pt x="1828" y="58204"/>
                </a:lnTo>
                <a:lnTo>
                  <a:pt x="4203" y="59385"/>
                </a:lnTo>
                <a:lnTo>
                  <a:pt x="40305" y="36785"/>
                </a:lnTo>
                <a:lnTo>
                  <a:pt x="42583" y="33400"/>
                </a:lnTo>
                <a:lnTo>
                  <a:pt x="55181" y="29337"/>
                </a:lnTo>
                <a:lnTo>
                  <a:pt x="59448" y="28155"/>
                </a:lnTo>
                <a:lnTo>
                  <a:pt x="163402" y="28155"/>
                </a:lnTo>
                <a:lnTo>
                  <a:pt x="157040" y="16905"/>
                </a:lnTo>
                <a:lnTo>
                  <a:pt x="151720" y="7585"/>
                </a:lnTo>
                <a:lnTo>
                  <a:pt x="133246" y="7585"/>
                </a:lnTo>
                <a:lnTo>
                  <a:pt x="125973" y="6640"/>
                </a:lnTo>
                <a:lnTo>
                  <a:pt x="105331" y="2262"/>
                </a:lnTo>
                <a:lnTo>
                  <a:pt x="96529" y="830"/>
                </a:lnTo>
                <a:lnTo>
                  <a:pt x="88379" y="147"/>
                </a:lnTo>
                <a:lnTo>
                  <a:pt x="79260" y="0"/>
                </a:lnTo>
                <a:close/>
              </a:path>
              <a:path w="193040" h="99694">
                <a:moveTo>
                  <a:pt x="150329" y="5384"/>
                </a:moveTo>
                <a:lnTo>
                  <a:pt x="147637" y="5842"/>
                </a:lnTo>
                <a:lnTo>
                  <a:pt x="144627" y="6565"/>
                </a:lnTo>
                <a:lnTo>
                  <a:pt x="139155" y="7543"/>
                </a:lnTo>
                <a:lnTo>
                  <a:pt x="133246" y="7585"/>
                </a:lnTo>
                <a:lnTo>
                  <a:pt x="151720" y="7585"/>
                </a:lnTo>
                <a:lnTo>
                  <a:pt x="150596" y="5651"/>
                </a:lnTo>
                <a:lnTo>
                  <a:pt x="150329" y="5384"/>
                </a:lnTo>
                <a:close/>
              </a:path>
            </a:pathLst>
          </a:custGeom>
          <a:solidFill>
            <a:srgbClr val="BABD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301790" y="1995065"/>
            <a:ext cx="237490" cy="176530"/>
          </a:xfrm>
          <a:custGeom>
            <a:avLst/>
            <a:gdLst/>
            <a:ahLst/>
            <a:cxnLst/>
            <a:rect l="l" t="t" r="r" b="b"/>
            <a:pathLst>
              <a:path w="237490" h="176530">
                <a:moveTo>
                  <a:pt x="160911" y="89903"/>
                </a:moveTo>
                <a:lnTo>
                  <a:pt x="61798" y="89903"/>
                </a:lnTo>
                <a:lnTo>
                  <a:pt x="69168" y="91400"/>
                </a:lnTo>
                <a:lnTo>
                  <a:pt x="75215" y="95492"/>
                </a:lnTo>
                <a:lnTo>
                  <a:pt x="79328" y="101577"/>
                </a:lnTo>
                <a:lnTo>
                  <a:pt x="80898" y="109054"/>
                </a:lnTo>
                <a:lnTo>
                  <a:pt x="80962" y="113525"/>
                </a:lnTo>
                <a:lnTo>
                  <a:pt x="87134" y="113525"/>
                </a:lnTo>
                <a:lnTo>
                  <a:pt x="93624" y="117195"/>
                </a:lnTo>
                <a:lnTo>
                  <a:pt x="96605" y="121196"/>
                </a:lnTo>
                <a:lnTo>
                  <a:pt x="99402" y="124802"/>
                </a:lnTo>
                <a:lnTo>
                  <a:pt x="101244" y="130187"/>
                </a:lnTo>
                <a:lnTo>
                  <a:pt x="100850" y="133857"/>
                </a:lnTo>
                <a:lnTo>
                  <a:pt x="100647" y="136359"/>
                </a:lnTo>
                <a:lnTo>
                  <a:pt x="110299" y="137794"/>
                </a:lnTo>
                <a:lnTo>
                  <a:pt x="116065" y="141871"/>
                </a:lnTo>
                <a:lnTo>
                  <a:pt x="122237" y="154012"/>
                </a:lnTo>
                <a:lnTo>
                  <a:pt x="121976" y="160502"/>
                </a:lnTo>
                <a:lnTo>
                  <a:pt x="121855" y="160813"/>
                </a:lnTo>
                <a:lnTo>
                  <a:pt x="118300" y="166077"/>
                </a:lnTo>
                <a:lnTo>
                  <a:pt x="117055" y="167982"/>
                </a:lnTo>
                <a:lnTo>
                  <a:pt x="116268" y="169684"/>
                </a:lnTo>
                <a:lnTo>
                  <a:pt x="116789" y="170218"/>
                </a:lnTo>
                <a:lnTo>
                  <a:pt x="118960" y="171068"/>
                </a:lnTo>
                <a:lnTo>
                  <a:pt x="121323" y="171856"/>
                </a:lnTo>
                <a:lnTo>
                  <a:pt x="132475" y="174878"/>
                </a:lnTo>
                <a:lnTo>
                  <a:pt x="142105" y="176396"/>
                </a:lnTo>
                <a:lnTo>
                  <a:pt x="150057" y="176410"/>
                </a:lnTo>
                <a:lnTo>
                  <a:pt x="155926" y="174868"/>
                </a:lnTo>
                <a:lnTo>
                  <a:pt x="159245" y="173164"/>
                </a:lnTo>
                <a:lnTo>
                  <a:pt x="165544" y="167195"/>
                </a:lnTo>
                <a:lnTo>
                  <a:pt x="165023" y="165620"/>
                </a:lnTo>
                <a:lnTo>
                  <a:pt x="157607" y="161823"/>
                </a:lnTo>
                <a:lnTo>
                  <a:pt x="139560" y="153022"/>
                </a:lnTo>
                <a:lnTo>
                  <a:pt x="131952" y="149148"/>
                </a:lnTo>
                <a:lnTo>
                  <a:pt x="131686" y="148691"/>
                </a:lnTo>
                <a:lnTo>
                  <a:pt x="130708" y="147180"/>
                </a:lnTo>
                <a:lnTo>
                  <a:pt x="131165" y="145021"/>
                </a:lnTo>
                <a:lnTo>
                  <a:pt x="132803" y="143967"/>
                </a:lnTo>
                <a:lnTo>
                  <a:pt x="134378" y="142913"/>
                </a:lnTo>
                <a:lnTo>
                  <a:pt x="183099" y="142913"/>
                </a:lnTo>
                <a:lnTo>
                  <a:pt x="181806" y="142031"/>
                </a:lnTo>
                <a:lnTo>
                  <a:pt x="160563" y="129679"/>
                </a:lnTo>
                <a:lnTo>
                  <a:pt x="153685" y="125587"/>
                </a:lnTo>
                <a:lnTo>
                  <a:pt x="148851" y="122614"/>
                </a:lnTo>
                <a:lnTo>
                  <a:pt x="146786" y="121196"/>
                </a:lnTo>
                <a:lnTo>
                  <a:pt x="145605" y="119100"/>
                </a:lnTo>
                <a:lnTo>
                  <a:pt x="145605" y="117589"/>
                </a:lnTo>
                <a:lnTo>
                  <a:pt x="148221" y="115354"/>
                </a:lnTo>
                <a:lnTo>
                  <a:pt x="196291" y="115354"/>
                </a:lnTo>
                <a:lnTo>
                  <a:pt x="176860" y="103579"/>
                </a:lnTo>
                <a:lnTo>
                  <a:pt x="168736" y="98518"/>
                </a:lnTo>
                <a:lnTo>
                  <a:pt x="163031" y="94834"/>
                </a:lnTo>
                <a:lnTo>
                  <a:pt x="160756" y="93179"/>
                </a:lnTo>
                <a:lnTo>
                  <a:pt x="160032" y="92138"/>
                </a:lnTo>
                <a:lnTo>
                  <a:pt x="160090" y="91343"/>
                </a:lnTo>
                <a:lnTo>
                  <a:pt x="160566" y="90233"/>
                </a:lnTo>
                <a:lnTo>
                  <a:pt x="160911" y="89903"/>
                </a:lnTo>
                <a:close/>
              </a:path>
              <a:path w="237490" h="176530">
                <a:moveTo>
                  <a:pt x="183099" y="142913"/>
                </a:moveTo>
                <a:lnTo>
                  <a:pt x="134378" y="142913"/>
                </a:lnTo>
                <a:lnTo>
                  <a:pt x="134835" y="143116"/>
                </a:lnTo>
                <a:lnTo>
                  <a:pt x="147281" y="149148"/>
                </a:lnTo>
                <a:lnTo>
                  <a:pt x="163750" y="157022"/>
                </a:lnTo>
                <a:lnTo>
                  <a:pt x="170748" y="159853"/>
                </a:lnTo>
                <a:lnTo>
                  <a:pt x="175545" y="160813"/>
                </a:lnTo>
                <a:lnTo>
                  <a:pt x="180047" y="160502"/>
                </a:lnTo>
                <a:lnTo>
                  <a:pt x="184188" y="159842"/>
                </a:lnTo>
                <a:lnTo>
                  <a:pt x="187274" y="157022"/>
                </a:lnTo>
                <a:lnTo>
                  <a:pt x="188582" y="152692"/>
                </a:lnTo>
                <a:lnTo>
                  <a:pt x="189492" y="149108"/>
                </a:lnTo>
                <a:lnTo>
                  <a:pt x="187975" y="146235"/>
                </a:lnTo>
                <a:lnTo>
                  <a:pt x="183099" y="142913"/>
                </a:lnTo>
                <a:close/>
              </a:path>
              <a:path w="237490" h="176530">
                <a:moveTo>
                  <a:pt x="196291" y="115354"/>
                </a:moveTo>
                <a:lnTo>
                  <a:pt x="148221" y="115354"/>
                </a:lnTo>
                <a:lnTo>
                  <a:pt x="149542" y="115684"/>
                </a:lnTo>
                <a:lnTo>
                  <a:pt x="151713" y="116810"/>
                </a:lnTo>
                <a:lnTo>
                  <a:pt x="156752" y="119607"/>
                </a:lnTo>
                <a:lnTo>
                  <a:pt x="184939" y="135737"/>
                </a:lnTo>
                <a:lnTo>
                  <a:pt x="191800" y="139465"/>
                </a:lnTo>
                <a:lnTo>
                  <a:pt x="195363" y="140868"/>
                </a:lnTo>
                <a:lnTo>
                  <a:pt x="197967" y="141084"/>
                </a:lnTo>
                <a:lnTo>
                  <a:pt x="202882" y="141084"/>
                </a:lnTo>
                <a:lnTo>
                  <a:pt x="205714" y="140106"/>
                </a:lnTo>
                <a:lnTo>
                  <a:pt x="211023" y="135178"/>
                </a:lnTo>
                <a:lnTo>
                  <a:pt x="212077" y="132092"/>
                </a:lnTo>
                <a:lnTo>
                  <a:pt x="211747" y="127762"/>
                </a:lnTo>
                <a:lnTo>
                  <a:pt x="211556" y="124548"/>
                </a:lnTo>
                <a:lnTo>
                  <a:pt x="196291" y="115354"/>
                </a:lnTo>
                <a:close/>
              </a:path>
              <a:path w="237490" h="176530">
                <a:moveTo>
                  <a:pt x="217286" y="88720"/>
                </a:moveTo>
                <a:lnTo>
                  <a:pt x="162146" y="88720"/>
                </a:lnTo>
                <a:lnTo>
                  <a:pt x="166266" y="89874"/>
                </a:lnTo>
                <a:lnTo>
                  <a:pt x="175462" y="94874"/>
                </a:lnTo>
                <a:lnTo>
                  <a:pt x="218770" y="120815"/>
                </a:lnTo>
                <a:lnTo>
                  <a:pt x="227558" y="120484"/>
                </a:lnTo>
                <a:lnTo>
                  <a:pt x="229069" y="120091"/>
                </a:lnTo>
                <a:lnTo>
                  <a:pt x="230771" y="118910"/>
                </a:lnTo>
                <a:lnTo>
                  <a:pt x="235638" y="115354"/>
                </a:lnTo>
                <a:lnTo>
                  <a:pt x="237007" y="108076"/>
                </a:lnTo>
                <a:lnTo>
                  <a:pt x="233667" y="103098"/>
                </a:lnTo>
                <a:lnTo>
                  <a:pt x="230910" y="100013"/>
                </a:lnTo>
                <a:lnTo>
                  <a:pt x="225664" y="95388"/>
                </a:lnTo>
                <a:lnTo>
                  <a:pt x="217286" y="88720"/>
                </a:lnTo>
                <a:close/>
              </a:path>
              <a:path w="237490" h="176530">
                <a:moveTo>
                  <a:pt x="215240" y="87169"/>
                </a:moveTo>
                <a:lnTo>
                  <a:pt x="23758" y="87169"/>
                </a:lnTo>
                <a:lnTo>
                  <a:pt x="31370" y="87620"/>
                </a:lnTo>
                <a:lnTo>
                  <a:pt x="38365" y="91343"/>
                </a:lnTo>
                <a:lnTo>
                  <a:pt x="43687" y="98031"/>
                </a:lnTo>
                <a:lnTo>
                  <a:pt x="45262" y="101180"/>
                </a:lnTo>
                <a:lnTo>
                  <a:pt x="52019" y="91998"/>
                </a:lnTo>
                <a:lnTo>
                  <a:pt x="55905" y="89903"/>
                </a:lnTo>
                <a:lnTo>
                  <a:pt x="160911" y="89903"/>
                </a:lnTo>
                <a:lnTo>
                  <a:pt x="162146" y="88720"/>
                </a:lnTo>
                <a:lnTo>
                  <a:pt x="217286" y="88720"/>
                </a:lnTo>
                <a:lnTo>
                  <a:pt x="215240" y="87169"/>
                </a:lnTo>
                <a:close/>
              </a:path>
              <a:path w="237490" h="176530">
                <a:moveTo>
                  <a:pt x="43103" y="0"/>
                </a:moveTo>
                <a:lnTo>
                  <a:pt x="41300" y="3004"/>
                </a:lnTo>
                <a:lnTo>
                  <a:pt x="29797" y="23311"/>
                </a:lnTo>
                <a:lnTo>
                  <a:pt x="0" y="76250"/>
                </a:lnTo>
                <a:lnTo>
                  <a:pt x="5308" y="82486"/>
                </a:lnTo>
                <a:lnTo>
                  <a:pt x="10032" y="88391"/>
                </a:lnTo>
                <a:lnTo>
                  <a:pt x="11798" y="90690"/>
                </a:lnTo>
                <a:lnTo>
                  <a:pt x="13309" y="92519"/>
                </a:lnTo>
                <a:lnTo>
                  <a:pt x="13576" y="92519"/>
                </a:lnTo>
                <a:lnTo>
                  <a:pt x="15261" y="91343"/>
                </a:lnTo>
                <a:lnTo>
                  <a:pt x="16586" y="90296"/>
                </a:lnTo>
                <a:lnTo>
                  <a:pt x="23758" y="87169"/>
                </a:lnTo>
                <a:lnTo>
                  <a:pt x="215240" y="87169"/>
                </a:lnTo>
                <a:lnTo>
                  <a:pt x="206298" y="80390"/>
                </a:lnTo>
                <a:lnTo>
                  <a:pt x="186496" y="66044"/>
                </a:lnTo>
                <a:lnTo>
                  <a:pt x="176811" y="59588"/>
                </a:lnTo>
                <a:lnTo>
                  <a:pt x="68440" y="59588"/>
                </a:lnTo>
                <a:lnTo>
                  <a:pt x="63322" y="59321"/>
                </a:lnTo>
                <a:lnTo>
                  <a:pt x="61353" y="58407"/>
                </a:lnTo>
                <a:lnTo>
                  <a:pt x="58724" y="54863"/>
                </a:lnTo>
                <a:lnTo>
                  <a:pt x="57607" y="53416"/>
                </a:lnTo>
                <a:lnTo>
                  <a:pt x="57353" y="52171"/>
                </a:lnTo>
                <a:lnTo>
                  <a:pt x="57416" y="48361"/>
                </a:lnTo>
                <a:lnTo>
                  <a:pt x="58029" y="43309"/>
                </a:lnTo>
                <a:lnTo>
                  <a:pt x="60210" y="37695"/>
                </a:lnTo>
                <a:lnTo>
                  <a:pt x="64621" y="30196"/>
                </a:lnTo>
                <a:lnTo>
                  <a:pt x="71920" y="19494"/>
                </a:lnTo>
                <a:lnTo>
                  <a:pt x="74929" y="15227"/>
                </a:lnTo>
                <a:lnTo>
                  <a:pt x="77355" y="11480"/>
                </a:lnTo>
                <a:lnTo>
                  <a:pt x="77355" y="11023"/>
                </a:lnTo>
                <a:lnTo>
                  <a:pt x="73748" y="10236"/>
                </a:lnTo>
                <a:lnTo>
                  <a:pt x="58851" y="8013"/>
                </a:lnTo>
                <a:lnTo>
                  <a:pt x="53809" y="6438"/>
                </a:lnTo>
                <a:lnTo>
                  <a:pt x="45338" y="1320"/>
                </a:lnTo>
                <a:lnTo>
                  <a:pt x="43103" y="0"/>
                </a:lnTo>
                <a:close/>
              </a:path>
              <a:path w="237490" h="176530">
                <a:moveTo>
                  <a:pt x="124536" y="29337"/>
                </a:moveTo>
                <a:lnTo>
                  <a:pt x="112268" y="33007"/>
                </a:lnTo>
                <a:lnTo>
                  <a:pt x="107810" y="38582"/>
                </a:lnTo>
                <a:lnTo>
                  <a:pt x="98908" y="47726"/>
                </a:lnTo>
                <a:lnTo>
                  <a:pt x="89011" y="54476"/>
                </a:lnTo>
                <a:lnTo>
                  <a:pt x="78670" y="58531"/>
                </a:lnTo>
                <a:lnTo>
                  <a:pt x="68440" y="59588"/>
                </a:lnTo>
                <a:lnTo>
                  <a:pt x="176811" y="59588"/>
                </a:lnTo>
                <a:lnTo>
                  <a:pt x="168200" y="53848"/>
                </a:lnTo>
                <a:lnTo>
                  <a:pt x="150039" y="42947"/>
                </a:lnTo>
                <a:lnTo>
                  <a:pt x="130644" y="32486"/>
                </a:lnTo>
                <a:lnTo>
                  <a:pt x="124536" y="29337"/>
                </a:lnTo>
                <a:close/>
              </a:path>
            </a:pathLst>
          </a:custGeom>
          <a:solidFill>
            <a:srgbClr val="BABD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311096" y="2087791"/>
            <a:ext cx="29845" cy="33020"/>
          </a:xfrm>
          <a:custGeom>
            <a:avLst/>
            <a:gdLst/>
            <a:ahLst/>
            <a:cxnLst/>
            <a:rect l="l" t="t" r="r" b="b"/>
            <a:pathLst>
              <a:path w="29845" h="33019">
                <a:moveTo>
                  <a:pt x="16738" y="0"/>
                </a:moveTo>
                <a:lnTo>
                  <a:pt x="0" y="23355"/>
                </a:lnTo>
                <a:lnTo>
                  <a:pt x="5448" y="30962"/>
                </a:lnTo>
                <a:lnTo>
                  <a:pt x="16675" y="33007"/>
                </a:lnTo>
                <a:lnTo>
                  <a:pt x="18897" y="31432"/>
                </a:lnTo>
                <a:lnTo>
                  <a:pt x="24422" y="24079"/>
                </a:lnTo>
                <a:lnTo>
                  <a:pt x="28943" y="17906"/>
                </a:lnTo>
                <a:lnTo>
                  <a:pt x="29302" y="17246"/>
                </a:lnTo>
                <a:lnTo>
                  <a:pt x="29337" y="10172"/>
                </a:lnTo>
                <a:lnTo>
                  <a:pt x="28486" y="7874"/>
                </a:lnTo>
                <a:lnTo>
                  <a:pt x="22186" y="1244"/>
                </a:lnTo>
                <a:lnTo>
                  <a:pt x="16738" y="0"/>
                </a:lnTo>
                <a:close/>
              </a:path>
            </a:pathLst>
          </a:custGeom>
          <a:solidFill>
            <a:srgbClr val="BABD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330264" y="2089235"/>
            <a:ext cx="45720" cy="54610"/>
          </a:xfrm>
          <a:custGeom>
            <a:avLst/>
            <a:gdLst/>
            <a:ahLst/>
            <a:cxnLst/>
            <a:rect l="l" t="t" r="r" b="b"/>
            <a:pathLst>
              <a:path w="45720" h="54610">
                <a:moveTo>
                  <a:pt x="36423" y="0"/>
                </a:moveTo>
                <a:lnTo>
                  <a:pt x="9321" y="28803"/>
                </a:lnTo>
                <a:lnTo>
                  <a:pt x="3213" y="37668"/>
                </a:lnTo>
                <a:lnTo>
                  <a:pt x="0" y="43840"/>
                </a:lnTo>
                <a:lnTo>
                  <a:pt x="5905" y="53289"/>
                </a:lnTo>
                <a:lnTo>
                  <a:pt x="19024" y="54533"/>
                </a:lnTo>
                <a:lnTo>
                  <a:pt x="19812" y="53809"/>
                </a:lnTo>
                <a:lnTo>
                  <a:pt x="39154" y="27489"/>
                </a:lnTo>
                <a:lnTo>
                  <a:pt x="43859" y="20789"/>
                </a:lnTo>
                <a:lnTo>
                  <a:pt x="45449" y="17671"/>
                </a:lnTo>
                <a:lnTo>
                  <a:pt x="45605" y="15481"/>
                </a:lnTo>
                <a:lnTo>
                  <a:pt x="45605" y="7023"/>
                </a:lnTo>
                <a:lnTo>
                  <a:pt x="36423" y="0"/>
                </a:lnTo>
                <a:close/>
              </a:path>
            </a:pathLst>
          </a:custGeom>
          <a:solidFill>
            <a:srgbClr val="BABD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355396" y="2114688"/>
            <a:ext cx="40640" cy="46355"/>
          </a:xfrm>
          <a:custGeom>
            <a:avLst/>
            <a:gdLst/>
            <a:ahLst/>
            <a:cxnLst/>
            <a:rect l="l" t="t" r="r" b="b"/>
            <a:pathLst>
              <a:path w="40639" h="46355">
                <a:moveTo>
                  <a:pt x="26835" y="0"/>
                </a:moveTo>
                <a:lnTo>
                  <a:pt x="0" y="35763"/>
                </a:lnTo>
                <a:lnTo>
                  <a:pt x="5702" y="44894"/>
                </a:lnTo>
                <a:lnTo>
                  <a:pt x="18694" y="46139"/>
                </a:lnTo>
                <a:lnTo>
                  <a:pt x="19557" y="45415"/>
                </a:lnTo>
                <a:lnTo>
                  <a:pt x="40071" y="17195"/>
                </a:lnTo>
                <a:lnTo>
                  <a:pt x="40157" y="9118"/>
                </a:lnTo>
                <a:lnTo>
                  <a:pt x="38188" y="5448"/>
                </a:lnTo>
                <a:lnTo>
                  <a:pt x="31292" y="660"/>
                </a:lnTo>
                <a:lnTo>
                  <a:pt x="26835" y="0"/>
                </a:lnTo>
                <a:close/>
              </a:path>
              <a:path w="40639" h="46355">
                <a:moveTo>
                  <a:pt x="40551" y="16535"/>
                </a:moveTo>
                <a:lnTo>
                  <a:pt x="40157" y="17077"/>
                </a:lnTo>
                <a:lnTo>
                  <a:pt x="40551" y="16535"/>
                </a:lnTo>
                <a:close/>
              </a:path>
            </a:pathLst>
          </a:custGeom>
          <a:solidFill>
            <a:srgbClr val="BABD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382887" y="2137467"/>
            <a:ext cx="34290" cy="38735"/>
          </a:xfrm>
          <a:custGeom>
            <a:avLst/>
            <a:gdLst/>
            <a:ahLst/>
            <a:cxnLst/>
            <a:rect l="l" t="t" r="r" b="b"/>
            <a:pathLst>
              <a:path w="34290" h="38735">
                <a:moveTo>
                  <a:pt x="20345" y="0"/>
                </a:moveTo>
                <a:lnTo>
                  <a:pt x="16408" y="2489"/>
                </a:lnTo>
                <a:lnTo>
                  <a:pt x="14046" y="3937"/>
                </a:lnTo>
                <a:lnTo>
                  <a:pt x="2362" y="19938"/>
                </a:lnTo>
                <a:lnTo>
                  <a:pt x="0" y="27686"/>
                </a:lnTo>
                <a:lnTo>
                  <a:pt x="3352" y="33985"/>
                </a:lnTo>
                <a:lnTo>
                  <a:pt x="8788" y="36804"/>
                </a:lnTo>
                <a:lnTo>
                  <a:pt x="11887" y="38379"/>
                </a:lnTo>
                <a:lnTo>
                  <a:pt x="15024" y="38379"/>
                </a:lnTo>
                <a:lnTo>
                  <a:pt x="34061" y="13119"/>
                </a:lnTo>
                <a:lnTo>
                  <a:pt x="32880" y="9118"/>
                </a:lnTo>
                <a:lnTo>
                  <a:pt x="25920" y="1371"/>
                </a:lnTo>
                <a:lnTo>
                  <a:pt x="20345" y="0"/>
                </a:lnTo>
                <a:close/>
              </a:path>
            </a:pathLst>
          </a:custGeom>
          <a:solidFill>
            <a:srgbClr val="BABD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 txBox="1"/>
          <p:nvPr/>
        </p:nvSpPr>
        <p:spPr>
          <a:xfrm>
            <a:off x="119065" y="2236007"/>
            <a:ext cx="62420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0" i="1">
                <a:solidFill>
                  <a:srgbClr val="BBBDBD"/>
                </a:solidFill>
                <a:latin typeface="Arial"/>
                <a:cs typeface="Arial"/>
              </a:rPr>
              <a:t>Особенности</a:t>
            </a:r>
            <a:endParaRPr sz="700">
              <a:latin typeface="Arial"/>
              <a:cs typeface="Arial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301955" y="3446475"/>
            <a:ext cx="0" cy="121920"/>
          </a:xfrm>
          <a:custGeom>
            <a:avLst/>
            <a:gdLst/>
            <a:ahLst/>
            <a:cxnLst/>
            <a:rect l="l" t="t" r="r" b="b"/>
            <a:pathLst>
              <a:path w="0" h="121920">
                <a:moveTo>
                  <a:pt x="0" y="0"/>
                </a:moveTo>
                <a:lnTo>
                  <a:pt x="0" y="121920"/>
                </a:lnTo>
              </a:path>
            </a:pathLst>
          </a:custGeom>
          <a:ln w="30479">
            <a:solidFill>
              <a:srgbClr val="BABD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286715" y="3442665"/>
            <a:ext cx="183515" cy="0"/>
          </a:xfrm>
          <a:custGeom>
            <a:avLst/>
            <a:gdLst/>
            <a:ahLst/>
            <a:cxnLst/>
            <a:rect l="l" t="t" r="r" b="b"/>
            <a:pathLst>
              <a:path w="183515" h="0">
                <a:moveTo>
                  <a:pt x="0" y="0"/>
                </a:moveTo>
                <a:lnTo>
                  <a:pt x="183146" y="0"/>
                </a:lnTo>
              </a:path>
            </a:pathLst>
          </a:custGeom>
          <a:ln w="7619">
            <a:solidFill>
              <a:srgbClr val="BABD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286715" y="3412185"/>
            <a:ext cx="290195" cy="0"/>
          </a:xfrm>
          <a:custGeom>
            <a:avLst/>
            <a:gdLst/>
            <a:ahLst/>
            <a:cxnLst/>
            <a:rect l="l" t="t" r="r" b="b"/>
            <a:pathLst>
              <a:path w="290195" h="0">
                <a:moveTo>
                  <a:pt x="0" y="0"/>
                </a:moveTo>
                <a:lnTo>
                  <a:pt x="289941" y="0"/>
                </a:lnTo>
              </a:path>
            </a:pathLst>
          </a:custGeom>
          <a:ln w="53340">
            <a:solidFill>
              <a:srgbClr val="BABD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431622" y="3484575"/>
            <a:ext cx="145415" cy="83820"/>
          </a:xfrm>
          <a:custGeom>
            <a:avLst/>
            <a:gdLst/>
            <a:ahLst/>
            <a:cxnLst/>
            <a:rect l="l" t="t" r="r" b="b"/>
            <a:pathLst>
              <a:path w="145415" h="83820">
                <a:moveTo>
                  <a:pt x="0" y="83820"/>
                </a:moveTo>
                <a:lnTo>
                  <a:pt x="145034" y="83820"/>
                </a:lnTo>
                <a:lnTo>
                  <a:pt x="145034" y="0"/>
                </a:lnTo>
                <a:lnTo>
                  <a:pt x="0" y="0"/>
                </a:lnTo>
                <a:lnTo>
                  <a:pt x="0" y="83820"/>
                </a:lnTo>
                <a:close/>
              </a:path>
            </a:pathLst>
          </a:custGeom>
          <a:solidFill>
            <a:srgbClr val="BABD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431622" y="3476955"/>
            <a:ext cx="38735" cy="0"/>
          </a:xfrm>
          <a:custGeom>
            <a:avLst/>
            <a:gdLst/>
            <a:ahLst/>
            <a:cxnLst/>
            <a:rect l="l" t="t" r="r" b="b"/>
            <a:pathLst>
              <a:path w="38734" h="0">
                <a:moveTo>
                  <a:pt x="0" y="0"/>
                </a:moveTo>
                <a:lnTo>
                  <a:pt x="38239" y="0"/>
                </a:lnTo>
              </a:path>
            </a:pathLst>
          </a:custGeom>
          <a:ln w="15239">
            <a:solidFill>
              <a:srgbClr val="BABD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431622" y="3461715"/>
            <a:ext cx="145415" cy="0"/>
          </a:xfrm>
          <a:custGeom>
            <a:avLst/>
            <a:gdLst/>
            <a:ahLst/>
            <a:cxnLst/>
            <a:rect l="l" t="t" r="r" b="b"/>
            <a:pathLst>
              <a:path w="145415" h="0">
                <a:moveTo>
                  <a:pt x="0" y="0"/>
                </a:moveTo>
                <a:lnTo>
                  <a:pt x="145034" y="0"/>
                </a:lnTo>
              </a:path>
            </a:pathLst>
          </a:custGeom>
          <a:ln w="15239">
            <a:solidFill>
              <a:srgbClr val="BABD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431622" y="3450285"/>
            <a:ext cx="38735" cy="0"/>
          </a:xfrm>
          <a:custGeom>
            <a:avLst/>
            <a:gdLst/>
            <a:ahLst/>
            <a:cxnLst/>
            <a:rect l="l" t="t" r="r" b="b"/>
            <a:pathLst>
              <a:path w="38734" h="0">
                <a:moveTo>
                  <a:pt x="0" y="0"/>
                </a:moveTo>
                <a:lnTo>
                  <a:pt x="38239" y="0"/>
                </a:lnTo>
              </a:path>
            </a:pathLst>
          </a:custGeom>
          <a:ln w="7620">
            <a:solidFill>
              <a:srgbClr val="BABD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530821" y="3476752"/>
            <a:ext cx="46355" cy="0"/>
          </a:xfrm>
          <a:custGeom>
            <a:avLst/>
            <a:gdLst/>
            <a:ahLst/>
            <a:cxnLst/>
            <a:rect l="l" t="t" r="r" b="b"/>
            <a:pathLst>
              <a:path w="46354" h="0">
                <a:moveTo>
                  <a:pt x="0" y="0"/>
                </a:moveTo>
                <a:lnTo>
                  <a:pt x="45834" y="0"/>
                </a:lnTo>
              </a:path>
            </a:pathLst>
          </a:custGeom>
          <a:ln w="15366">
            <a:solidFill>
              <a:srgbClr val="BABD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530821" y="3446195"/>
            <a:ext cx="46355" cy="0"/>
          </a:xfrm>
          <a:custGeom>
            <a:avLst/>
            <a:gdLst/>
            <a:ahLst/>
            <a:cxnLst/>
            <a:rect l="l" t="t" r="r" b="b"/>
            <a:pathLst>
              <a:path w="46354" h="0">
                <a:moveTo>
                  <a:pt x="0" y="0"/>
                </a:moveTo>
                <a:lnTo>
                  <a:pt x="45834" y="0"/>
                </a:lnTo>
              </a:path>
            </a:pathLst>
          </a:custGeom>
          <a:ln w="15239">
            <a:solidFill>
              <a:srgbClr val="BABD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439300" y="3263129"/>
            <a:ext cx="0" cy="99695"/>
          </a:xfrm>
          <a:custGeom>
            <a:avLst/>
            <a:gdLst/>
            <a:ahLst/>
            <a:cxnLst/>
            <a:rect l="l" t="t" r="r" b="b"/>
            <a:pathLst>
              <a:path w="0" h="99695">
                <a:moveTo>
                  <a:pt x="0" y="0"/>
                </a:moveTo>
                <a:lnTo>
                  <a:pt x="0" y="99174"/>
                </a:lnTo>
              </a:path>
            </a:pathLst>
          </a:custGeom>
          <a:ln w="30518">
            <a:solidFill>
              <a:srgbClr val="BABD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500331" y="3240231"/>
            <a:ext cx="0" cy="122555"/>
          </a:xfrm>
          <a:custGeom>
            <a:avLst/>
            <a:gdLst/>
            <a:ahLst/>
            <a:cxnLst/>
            <a:rect l="l" t="t" r="r" b="b"/>
            <a:pathLst>
              <a:path w="0" h="122554">
                <a:moveTo>
                  <a:pt x="0" y="0"/>
                </a:moveTo>
                <a:lnTo>
                  <a:pt x="0" y="122072"/>
                </a:lnTo>
              </a:path>
            </a:pathLst>
          </a:custGeom>
          <a:ln w="30518">
            <a:solidFill>
              <a:srgbClr val="BABD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296443" y="3362845"/>
            <a:ext cx="264795" cy="0"/>
          </a:xfrm>
          <a:custGeom>
            <a:avLst/>
            <a:gdLst/>
            <a:ahLst/>
            <a:cxnLst/>
            <a:rect l="l" t="t" r="r" b="b"/>
            <a:pathLst>
              <a:path w="264795" h="0">
                <a:moveTo>
                  <a:pt x="0" y="0"/>
                </a:moveTo>
                <a:lnTo>
                  <a:pt x="264312" y="0"/>
                </a:lnTo>
              </a:path>
            </a:pathLst>
          </a:custGeom>
          <a:ln w="13487">
            <a:solidFill>
              <a:srgbClr val="BABD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255777" y="3568287"/>
            <a:ext cx="350520" cy="0"/>
          </a:xfrm>
          <a:custGeom>
            <a:avLst/>
            <a:gdLst/>
            <a:ahLst/>
            <a:cxnLst/>
            <a:rect l="l" t="t" r="r" b="b"/>
            <a:pathLst>
              <a:path w="350520" h="0">
                <a:moveTo>
                  <a:pt x="0" y="0"/>
                </a:moveTo>
                <a:lnTo>
                  <a:pt x="350291" y="0"/>
                </a:lnTo>
              </a:path>
            </a:pathLst>
          </a:custGeom>
          <a:ln w="15709">
            <a:solidFill>
              <a:srgbClr val="BABD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 txBox="1"/>
          <p:nvPr/>
        </p:nvSpPr>
        <p:spPr>
          <a:xfrm>
            <a:off x="195737" y="3607799"/>
            <a:ext cx="472440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5">
                <a:solidFill>
                  <a:srgbClr val="BBBDBD"/>
                </a:solidFill>
                <a:latin typeface="Arial"/>
                <a:cs typeface="Arial"/>
              </a:rPr>
              <a:t>OKAN</a:t>
            </a:r>
            <a:r>
              <a:rPr dirty="0" sz="700" spc="-95">
                <a:solidFill>
                  <a:srgbClr val="BBBDBD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BBBDBD"/>
                </a:solidFill>
                <a:latin typeface="Arial"/>
                <a:cs typeface="Arial"/>
              </a:rPr>
              <a:t>FCT</a:t>
            </a:r>
            <a:endParaRPr sz="70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170316" y="4945604"/>
            <a:ext cx="52768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10" i="1">
                <a:solidFill>
                  <a:srgbClr val="BBBDBD"/>
                </a:solidFill>
                <a:latin typeface="Arial"/>
                <a:cs typeface="Arial"/>
              </a:rPr>
              <a:t>Нормативы</a:t>
            </a:r>
            <a:endParaRPr sz="700">
              <a:latin typeface="Arial"/>
              <a:cs typeface="Arial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491953" y="4585268"/>
            <a:ext cx="70485" cy="70485"/>
          </a:xfrm>
          <a:custGeom>
            <a:avLst/>
            <a:gdLst/>
            <a:ahLst/>
            <a:cxnLst/>
            <a:rect l="l" t="t" r="r" b="b"/>
            <a:pathLst>
              <a:path w="70484" h="70485">
                <a:moveTo>
                  <a:pt x="0" y="0"/>
                </a:moveTo>
                <a:lnTo>
                  <a:pt x="0" y="69976"/>
                </a:lnTo>
                <a:lnTo>
                  <a:pt x="69976" y="69976"/>
                </a:lnTo>
                <a:lnTo>
                  <a:pt x="0" y="0"/>
                </a:lnTo>
                <a:close/>
              </a:path>
            </a:pathLst>
          </a:custGeom>
          <a:solidFill>
            <a:srgbClr val="BABD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309587" y="4576762"/>
            <a:ext cx="260985" cy="319405"/>
          </a:xfrm>
          <a:custGeom>
            <a:avLst/>
            <a:gdLst/>
            <a:ahLst/>
            <a:cxnLst/>
            <a:rect l="l" t="t" r="r" b="b"/>
            <a:pathLst>
              <a:path w="260984" h="319404">
                <a:moveTo>
                  <a:pt x="165354" y="0"/>
                </a:moveTo>
                <a:lnTo>
                  <a:pt x="0" y="0"/>
                </a:lnTo>
                <a:lnTo>
                  <a:pt x="0" y="318897"/>
                </a:lnTo>
                <a:lnTo>
                  <a:pt x="157733" y="318897"/>
                </a:lnTo>
                <a:lnTo>
                  <a:pt x="142436" y="304978"/>
                </a:lnTo>
                <a:lnTo>
                  <a:pt x="130698" y="287845"/>
                </a:lnTo>
                <a:lnTo>
                  <a:pt x="123176" y="268140"/>
                </a:lnTo>
                <a:lnTo>
                  <a:pt x="120522" y="246506"/>
                </a:lnTo>
                <a:lnTo>
                  <a:pt x="43434" y="246506"/>
                </a:lnTo>
                <a:lnTo>
                  <a:pt x="43434" y="231902"/>
                </a:lnTo>
                <a:lnTo>
                  <a:pt x="121793" y="231902"/>
                </a:lnTo>
                <a:lnTo>
                  <a:pt x="123360" y="224216"/>
                </a:lnTo>
                <a:lnTo>
                  <a:pt x="125571" y="216804"/>
                </a:lnTo>
                <a:lnTo>
                  <a:pt x="128400" y="209702"/>
                </a:lnTo>
                <a:lnTo>
                  <a:pt x="131826" y="202946"/>
                </a:lnTo>
                <a:lnTo>
                  <a:pt x="43434" y="202946"/>
                </a:lnTo>
                <a:lnTo>
                  <a:pt x="43434" y="188468"/>
                </a:lnTo>
                <a:lnTo>
                  <a:pt x="141858" y="188468"/>
                </a:lnTo>
                <a:lnTo>
                  <a:pt x="151660" y="178621"/>
                </a:lnTo>
                <a:lnTo>
                  <a:pt x="162871" y="170370"/>
                </a:lnTo>
                <a:lnTo>
                  <a:pt x="175320" y="163929"/>
                </a:lnTo>
                <a:lnTo>
                  <a:pt x="188836" y="159512"/>
                </a:lnTo>
                <a:lnTo>
                  <a:pt x="43434" y="159512"/>
                </a:lnTo>
                <a:lnTo>
                  <a:pt x="43434" y="145034"/>
                </a:lnTo>
                <a:lnTo>
                  <a:pt x="260858" y="145034"/>
                </a:lnTo>
                <a:lnTo>
                  <a:pt x="260858" y="115951"/>
                </a:lnTo>
                <a:lnTo>
                  <a:pt x="43434" y="115951"/>
                </a:lnTo>
                <a:lnTo>
                  <a:pt x="43434" y="101473"/>
                </a:lnTo>
                <a:lnTo>
                  <a:pt x="260858" y="101473"/>
                </a:lnTo>
                <a:lnTo>
                  <a:pt x="260858" y="95504"/>
                </a:lnTo>
                <a:lnTo>
                  <a:pt x="169164" y="95504"/>
                </a:lnTo>
                <a:lnTo>
                  <a:pt x="165354" y="91693"/>
                </a:lnTo>
                <a:lnTo>
                  <a:pt x="165354" y="0"/>
                </a:lnTo>
                <a:close/>
              </a:path>
              <a:path w="260984" h="319404">
                <a:moveTo>
                  <a:pt x="260858" y="145034"/>
                </a:moveTo>
                <a:lnTo>
                  <a:pt x="210185" y="145034"/>
                </a:lnTo>
                <a:lnTo>
                  <a:pt x="210185" y="156845"/>
                </a:lnTo>
                <a:lnTo>
                  <a:pt x="224014" y="157914"/>
                </a:lnTo>
                <a:lnTo>
                  <a:pt x="237188" y="161020"/>
                </a:lnTo>
                <a:lnTo>
                  <a:pt x="249529" y="166006"/>
                </a:lnTo>
                <a:lnTo>
                  <a:pt x="260858" y="172720"/>
                </a:lnTo>
                <a:lnTo>
                  <a:pt x="260858" y="145034"/>
                </a:lnTo>
                <a:close/>
              </a:path>
              <a:path w="260984" h="319404">
                <a:moveTo>
                  <a:pt x="260858" y="101473"/>
                </a:moveTo>
                <a:lnTo>
                  <a:pt x="130429" y="101473"/>
                </a:lnTo>
                <a:lnTo>
                  <a:pt x="130429" y="115951"/>
                </a:lnTo>
                <a:lnTo>
                  <a:pt x="260858" y="115951"/>
                </a:lnTo>
                <a:lnTo>
                  <a:pt x="260858" y="101473"/>
                </a:lnTo>
                <a:close/>
              </a:path>
            </a:pathLst>
          </a:custGeom>
          <a:solidFill>
            <a:srgbClr val="BABD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440011" y="4743512"/>
            <a:ext cx="160020" cy="159385"/>
          </a:xfrm>
          <a:custGeom>
            <a:avLst/>
            <a:gdLst/>
            <a:ahLst/>
            <a:cxnLst/>
            <a:rect l="l" t="t" r="r" b="b"/>
            <a:pathLst>
              <a:path w="160020" h="159385">
                <a:moveTo>
                  <a:pt x="79756" y="0"/>
                </a:moveTo>
                <a:lnTo>
                  <a:pt x="48702" y="6264"/>
                </a:lnTo>
                <a:lnTo>
                  <a:pt x="23352" y="23352"/>
                </a:lnTo>
                <a:lnTo>
                  <a:pt x="6264" y="48702"/>
                </a:lnTo>
                <a:lnTo>
                  <a:pt x="0" y="79756"/>
                </a:lnTo>
                <a:lnTo>
                  <a:pt x="6264" y="110736"/>
                </a:lnTo>
                <a:lnTo>
                  <a:pt x="23352" y="136048"/>
                </a:lnTo>
                <a:lnTo>
                  <a:pt x="48702" y="153122"/>
                </a:lnTo>
                <a:lnTo>
                  <a:pt x="79756" y="159384"/>
                </a:lnTo>
                <a:lnTo>
                  <a:pt x="110755" y="153122"/>
                </a:lnTo>
                <a:lnTo>
                  <a:pt x="136112" y="136048"/>
                </a:lnTo>
                <a:lnTo>
                  <a:pt x="153229" y="110736"/>
                </a:lnTo>
                <a:lnTo>
                  <a:pt x="153639" y="108712"/>
                </a:lnTo>
                <a:lnTo>
                  <a:pt x="63881" y="108712"/>
                </a:lnTo>
                <a:lnTo>
                  <a:pt x="62484" y="108331"/>
                </a:lnTo>
                <a:lnTo>
                  <a:pt x="61214" y="107441"/>
                </a:lnTo>
                <a:lnTo>
                  <a:pt x="39496" y="92963"/>
                </a:lnTo>
                <a:lnTo>
                  <a:pt x="36068" y="90804"/>
                </a:lnTo>
                <a:lnTo>
                  <a:pt x="35179" y="86232"/>
                </a:lnTo>
                <a:lnTo>
                  <a:pt x="37465" y="82931"/>
                </a:lnTo>
                <a:lnTo>
                  <a:pt x="39623" y="79628"/>
                </a:lnTo>
                <a:lnTo>
                  <a:pt x="44196" y="78739"/>
                </a:lnTo>
                <a:lnTo>
                  <a:pt x="75113" y="78739"/>
                </a:lnTo>
                <a:lnTo>
                  <a:pt x="103251" y="45973"/>
                </a:lnTo>
                <a:lnTo>
                  <a:pt x="105790" y="42925"/>
                </a:lnTo>
                <a:lnTo>
                  <a:pt x="110362" y="42671"/>
                </a:lnTo>
                <a:lnTo>
                  <a:pt x="149157" y="42671"/>
                </a:lnTo>
                <a:lnTo>
                  <a:pt x="136112" y="23352"/>
                </a:lnTo>
                <a:lnTo>
                  <a:pt x="110755" y="6264"/>
                </a:lnTo>
                <a:lnTo>
                  <a:pt x="79756" y="0"/>
                </a:lnTo>
                <a:close/>
              </a:path>
              <a:path w="160020" h="159385">
                <a:moveTo>
                  <a:pt x="149157" y="42671"/>
                </a:moveTo>
                <a:lnTo>
                  <a:pt x="110362" y="42671"/>
                </a:lnTo>
                <a:lnTo>
                  <a:pt x="113411" y="45212"/>
                </a:lnTo>
                <a:lnTo>
                  <a:pt x="116459" y="47878"/>
                </a:lnTo>
                <a:lnTo>
                  <a:pt x="116840" y="52450"/>
                </a:lnTo>
                <a:lnTo>
                  <a:pt x="114173" y="55371"/>
                </a:lnTo>
                <a:lnTo>
                  <a:pt x="69342" y="107822"/>
                </a:lnTo>
                <a:lnTo>
                  <a:pt x="67309" y="108712"/>
                </a:lnTo>
                <a:lnTo>
                  <a:pt x="153639" y="108712"/>
                </a:lnTo>
                <a:lnTo>
                  <a:pt x="159512" y="79756"/>
                </a:lnTo>
                <a:lnTo>
                  <a:pt x="153229" y="48702"/>
                </a:lnTo>
                <a:lnTo>
                  <a:pt x="149157" y="42671"/>
                </a:lnTo>
                <a:close/>
              </a:path>
              <a:path w="160020" h="159385">
                <a:moveTo>
                  <a:pt x="75113" y="78739"/>
                </a:moveTo>
                <a:lnTo>
                  <a:pt x="44196" y="78739"/>
                </a:lnTo>
                <a:lnTo>
                  <a:pt x="47498" y="80898"/>
                </a:lnTo>
                <a:lnTo>
                  <a:pt x="63881" y="91820"/>
                </a:lnTo>
                <a:lnTo>
                  <a:pt x="75113" y="78739"/>
                </a:lnTo>
                <a:close/>
              </a:path>
            </a:pathLst>
          </a:custGeom>
          <a:solidFill>
            <a:srgbClr val="BABD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314643" y="5247162"/>
            <a:ext cx="233045" cy="264795"/>
          </a:xfrm>
          <a:custGeom>
            <a:avLst/>
            <a:gdLst/>
            <a:ahLst/>
            <a:cxnLst/>
            <a:rect l="l" t="t" r="r" b="b"/>
            <a:pathLst>
              <a:path w="233045" h="264795">
                <a:moveTo>
                  <a:pt x="170666" y="97256"/>
                </a:moveTo>
                <a:lnTo>
                  <a:pt x="59702" y="97256"/>
                </a:lnTo>
                <a:lnTo>
                  <a:pt x="60921" y="100190"/>
                </a:lnTo>
                <a:lnTo>
                  <a:pt x="64137" y="108232"/>
                </a:lnTo>
                <a:lnTo>
                  <a:pt x="70483" y="119668"/>
                </a:lnTo>
                <a:lnTo>
                  <a:pt x="79693" y="131976"/>
                </a:lnTo>
                <a:lnTo>
                  <a:pt x="91503" y="142633"/>
                </a:lnTo>
                <a:lnTo>
                  <a:pt x="85521" y="142760"/>
                </a:lnTo>
                <a:lnTo>
                  <a:pt x="83446" y="144664"/>
                </a:lnTo>
                <a:lnTo>
                  <a:pt x="77276" y="149458"/>
                </a:lnTo>
                <a:lnTo>
                  <a:pt x="67090" y="155764"/>
                </a:lnTo>
                <a:lnTo>
                  <a:pt x="52971" y="162204"/>
                </a:lnTo>
                <a:lnTo>
                  <a:pt x="26494" y="178080"/>
                </a:lnTo>
                <a:lnTo>
                  <a:pt x="10155" y="200863"/>
                </a:lnTo>
                <a:lnTo>
                  <a:pt x="1981" y="229884"/>
                </a:lnTo>
                <a:lnTo>
                  <a:pt x="0" y="264477"/>
                </a:lnTo>
                <a:lnTo>
                  <a:pt x="232803" y="264477"/>
                </a:lnTo>
                <a:lnTo>
                  <a:pt x="223350" y="201033"/>
                </a:lnTo>
                <a:lnTo>
                  <a:pt x="181063" y="160248"/>
                </a:lnTo>
                <a:lnTo>
                  <a:pt x="166877" y="154027"/>
                </a:lnTo>
                <a:lnTo>
                  <a:pt x="156433" y="148091"/>
                </a:lnTo>
                <a:lnTo>
                  <a:pt x="149983" y="143646"/>
                </a:lnTo>
                <a:lnTo>
                  <a:pt x="147937" y="142024"/>
                </a:lnTo>
                <a:lnTo>
                  <a:pt x="136652" y="142024"/>
                </a:lnTo>
                <a:lnTo>
                  <a:pt x="163351" y="108066"/>
                </a:lnTo>
                <a:lnTo>
                  <a:pt x="166992" y="97980"/>
                </a:lnTo>
                <a:lnTo>
                  <a:pt x="170291" y="97980"/>
                </a:lnTo>
                <a:lnTo>
                  <a:pt x="170666" y="97256"/>
                </a:lnTo>
                <a:close/>
              </a:path>
              <a:path w="233045" h="264795">
                <a:moveTo>
                  <a:pt x="147777" y="141897"/>
                </a:moveTo>
                <a:lnTo>
                  <a:pt x="136652" y="142024"/>
                </a:lnTo>
                <a:lnTo>
                  <a:pt x="147937" y="142024"/>
                </a:lnTo>
                <a:lnTo>
                  <a:pt x="147777" y="141897"/>
                </a:lnTo>
                <a:close/>
              </a:path>
              <a:path w="233045" h="264795">
                <a:moveTo>
                  <a:pt x="170291" y="97980"/>
                </a:moveTo>
                <a:lnTo>
                  <a:pt x="166992" y="97980"/>
                </a:lnTo>
                <a:lnTo>
                  <a:pt x="170167" y="98221"/>
                </a:lnTo>
                <a:lnTo>
                  <a:pt x="170291" y="97980"/>
                </a:lnTo>
                <a:close/>
              </a:path>
              <a:path w="233045" h="264795">
                <a:moveTo>
                  <a:pt x="113652" y="0"/>
                </a:moveTo>
                <a:lnTo>
                  <a:pt x="70513" y="17614"/>
                </a:lnTo>
                <a:lnTo>
                  <a:pt x="57426" y="55224"/>
                </a:lnTo>
                <a:lnTo>
                  <a:pt x="57378" y="64579"/>
                </a:lnTo>
                <a:lnTo>
                  <a:pt x="55225" y="65904"/>
                </a:lnTo>
                <a:lnTo>
                  <a:pt x="51444" y="70591"/>
                </a:lnTo>
                <a:lnTo>
                  <a:pt x="50049" y="79704"/>
                </a:lnTo>
                <a:lnTo>
                  <a:pt x="55054" y="94310"/>
                </a:lnTo>
                <a:lnTo>
                  <a:pt x="57010" y="97739"/>
                </a:lnTo>
                <a:lnTo>
                  <a:pt x="59702" y="97256"/>
                </a:lnTo>
                <a:lnTo>
                  <a:pt x="170666" y="97256"/>
                </a:lnTo>
                <a:lnTo>
                  <a:pt x="172123" y="94437"/>
                </a:lnTo>
                <a:lnTo>
                  <a:pt x="177269" y="79088"/>
                </a:lnTo>
                <a:lnTo>
                  <a:pt x="175950" y="70011"/>
                </a:lnTo>
                <a:lnTo>
                  <a:pt x="172199" y="65683"/>
                </a:lnTo>
                <a:lnTo>
                  <a:pt x="170053" y="64579"/>
                </a:lnTo>
                <a:lnTo>
                  <a:pt x="170003" y="55224"/>
                </a:lnTo>
                <a:lnTo>
                  <a:pt x="156848" y="17614"/>
                </a:lnTo>
                <a:lnTo>
                  <a:pt x="140531" y="5504"/>
                </a:lnTo>
                <a:lnTo>
                  <a:pt x="113652" y="0"/>
                </a:lnTo>
                <a:close/>
              </a:path>
            </a:pathLst>
          </a:custGeom>
          <a:solidFill>
            <a:srgbClr val="BABD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249246" y="5201855"/>
            <a:ext cx="160020" cy="260350"/>
          </a:xfrm>
          <a:custGeom>
            <a:avLst/>
            <a:gdLst/>
            <a:ahLst/>
            <a:cxnLst/>
            <a:rect l="l" t="t" r="r" b="b"/>
            <a:pathLst>
              <a:path w="160020" h="260350">
                <a:moveTo>
                  <a:pt x="114093" y="101473"/>
                </a:moveTo>
                <a:lnTo>
                  <a:pt x="50546" y="101473"/>
                </a:lnTo>
                <a:lnTo>
                  <a:pt x="51816" y="104394"/>
                </a:lnTo>
                <a:lnTo>
                  <a:pt x="55622" y="112569"/>
                </a:lnTo>
                <a:lnTo>
                  <a:pt x="63309" y="124460"/>
                </a:lnTo>
                <a:lnTo>
                  <a:pt x="73568" y="136826"/>
                </a:lnTo>
                <a:lnTo>
                  <a:pt x="85090" y="146431"/>
                </a:lnTo>
                <a:lnTo>
                  <a:pt x="81708" y="148625"/>
                </a:lnTo>
                <a:lnTo>
                  <a:pt x="72612" y="154082"/>
                </a:lnTo>
                <a:lnTo>
                  <a:pt x="59372" y="161111"/>
                </a:lnTo>
                <a:lnTo>
                  <a:pt x="43561" y="168021"/>
                </a:lnTo>
                <a:lnTo>
                  <a:pt x="17895" y="184483"/>
                </a:lnTo>
                <a:lnTo>
                  <a:pt x="5111" y="206851"/>
                </a:lnTo>
                <a:lnTo>
                  <a:pt x="662" y="232886"/>
                </a:lnTo>
                <a:lnTo>
                  <a:pt x="0" y="260350"/>
                </a:lnTo>
                <a:lnTo>
                  <a:pt x="60452" y="260350"/>
                </a:lnTo>
                <a:lnTo>
                  <a:pt x="67411" y="242661"/>
                </a:lnTo>
                <a:lnTo>
                  <a:pt x="78120" y="226758"/>
                </a:lnTo>
                <a:lnTo>
                  <a:pt x="93331" y="213236"/>
                </a:lnTo>
                <a:lnTo>
                  <a:pt x="113792" y="202692"/>
                </a:lnTo>
                <a:lnTo>
                  <a:pt x="124235" y="198090"/>
                </a:lnTo>
                <a:lnTo>
                  <a:pt x="132667" y="193405"/>
                </a:lnTo>
                <a:lnTo>
                  <a:pt x="139027" y="189172"/>
                </a:lnTo>
                <a:lnTo>
                  <a:pt x="143256" y="185928"/>
                </a:lnTo>
                <a:lnTo>
                  <a:pt x="134187" y="175623"/>
                </a:lnTo>
                <a:lnTo>
                  <a:pt x="126904" y="164925"/>
                </a:lnTo>
                <a:lnTo>
                  <a:pt x="121574" y="155013"/>
                </a:lnTo>
                <a:lnTo>
                  <a:pt x="118364" y="147066"/>
                </a:lnTo>
                <a:lnTo>
                  <a:pt x="114173" y="144272"/>
                </a:lnTo>
                <a:lnTo>
                  <a:pt x="112522" y="141097"/>
                </a:lnTo>
                <a:lnTo>
                  <a:pt x="108876" y="133171"/>
                </a:lnTo>
                <a:lnTo>
                  <a:pt x="106886" y="125793"/>
                </a:lnTo>
                <a:lnTo>
                  <a:pt x="106539" y="118987"/>
                </a:lnTo>
                <a:lnTo>
                  <a:pt x="107823" y="112776"/>
                </a:lnTo>
                <a:lnTo>
                  <a:pt x="109347" y="108585"/>
                </a:lnTo>
                <a:lnTo>
                  <a:pt x="111887" y="105664"/>
                </a:lnTo>
                <a:lnTo>
                  <a:pt x="114046" y="103886"/>
                </a:lnTo>
                <a:lnTo>
                  <a:pt x="114093" y="101473"/>
                </a:lnTo>
                <a:close/>
              </a:path>
              <a:path w="160020" h="260350">
                <a:moveTo>
                  <a:pt x="106553" y="0"/>
                </a:moveTo>
                <a:lnTo>
                  <a:pt x="61706" y="18351"/>
                </a:lnTo>
                <a:lnTo>
                  <a:pt x="48101" y="57467"/>
                </a:lnTo>
                <a:lnTo>
                  <a:pt x="48006" y="67183"/>
                </a:lnTo>
                <a:lnTo>
                  <a:pt x="45773" y="68576"/>
                </a:lnTo>
                <a:lnTo>
                  <a:pt x="41862" y="73469"/>
                </a:lnTo>
                <a:lnTo>
                  <a:pt x="40451" y="82934"/>
                </a:lnTo>
                <a:lnTo>
                  <a:pt x="45720" y="98044"/>
                </a:lnTo>
                <a:lnTo>
                  <a:pt x="47625" y="101727"/>
                </a:lnTo>
                <a:lnTo>
                  <a:pt x="50546" y="101473"/>
                </a:lnTo>
                <a:lnTo>
                  <a:pt x="114093" y="101473"/>
                </a:lnTo>
                <a:lnTo>
                  <a:pt x="125920" y="58848"/>
                </a:lnTo>
                <a:lnTo>
                  <a:pt x="159639" y="36322"/>
                </a:lnTo>
                <a:lnTo>
                  <a:pt x="155201" y="26628"/>
                </a:lnTo>
                <a:lnTo>
                  <a:pt x="145859" y="14589"/>
                </a:lnTo>
                <a:lnTo>
                  <a:pt x="130135" y="4335"/>
                </a:lnTo>
                <a:lnTo>
                  <a:pt x="106553" y="0"/>
                </a:lnTo>
                <a:close/>
              </a:path>
            </a:pathLst>
          </a:custGeom>
          <a:solidFill>
            <a:srgbClr val="BABD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451305" y="5201856"/>
            <a:ext cx="161290" cy="260350"/>
          </a:xfrm>
          <a:custGeom>
            <a:avLst/>
            <a:gdLst/>
            <a:ahLst/>
            <a:cxnLst/>
            <a:rect l="l" t="t" r="r" b="b"/>
            <a:pathLst>
              <a:path w="161290" h="260350">
                <a:moveTo>
                  <a:pt x="52196" y="0"/>
                </a:moveTo>
                <a:lnTo>
                  <a:pt x="27985" y="4637"/>
                </a:lnTo>
                <a:lnTo>
                  <a:pt x="12430" y="15478"/>
                </a:lnTo>
                <a:lnTo>
                  <a:pt x="3708" y="27914"/>
                </a:lnTo>
                <a:lnTo>
                  <a:pt x="0" y="37338"/>
                </a:lnTo>
                <a:lnTo>
                  <a:pt x="18853" y="47341"/>
                </a:lnTo>
                <a:lnTo>
                  <a:pt x="30622" y="59832"/>
                </a:lnTo>
                <a:lnTo>
                  <a:pt x="41784" y="98294"/>
                </a:lnTo>
                <a:lnTo>
                  <a:pt x="41910" y="103632"/>
                </a:lnTo>
                <a:lnTo>
                  <a:pt x="43942" y="105156"/>
                </a:lnTo>
                <a:lnTo>
                  <a:pt x="46228" y="107569"/>
                </a:lnTo>
                <a:lnTo>
                  <a:pt x="47752" y="111125"/>
                </a:lnTo>
                <a:lnTo>
                  <a:pt x="49325" y="117361"/>
                </a:lnTo>
                <a:lnTo>
                  <a:pt x="49101" y="124444"/>
                </a:lnTo>
                <a:lnTo>
                  <a:pt x="37465" y="147307"/>
                </a:lnTo>
                <a:lnTo>
                  <a:pt x="34606" y="154394"/>
                </a:lnTo>
                <a:lnTo>
                  <a:pt x="30132" y="163009"/>
                </a:lnTo>
                <a:lnTo>
                  <a:pt x="24136" y="172355"/>
                </a:lnTo>
                <a:lnTo>
                  <a:pt x="16713" y="181635"/>
                </a:lnTo>
                <a:lnTo>
                  <a:pt x="16510" y="182753"/>
                </a:lnTo>
                <a:lnTo>
                  <a:pt x="18752" y="184517"/>
                </a:lnTo>
                <a:lnTo>
                  <a:pt x="25114" y="188864"/>
                </a:lnTo>
                <a:lnTo>
                  <a:pt x="35333" y="194665"/>
                </a:lnTo>
                <a:lnTo>
                  <a:pt x="49149" y="200787"/>
                </a:lnTo>
                <a:lnTo>
                  <a:pt x="69324" y="211397"/>
                </a:lnTo>
                <a:lnTo>
                  <a:pt x="84248" y="225377"/>
                </a:lnTo>
                <a:lnTo>
                  <a:pt x="94672" y="241952"/>
                </a:lnTo>
                <a:lnTo>
                  <a:pt x="101346" y="260350"/>
                </a:lnTo>
                <a:lnTo>
                  <a:pt x="161290" y="260350"/>
                </a:lnTo>
                <a:lnTo>
                  <a:pt x="154908" y="206851"/>
                </a:lnTo>
                <a:lnTo>
                  <a:pt x="115189" y="168021"/>
                </a:lnTo>
                <a:lnTo>
                  <a:pt x="99377" y="160952"/>
                </a:lnTo>
                <a:lnTo>
                  <a:pt x="86137" y="153574"/>
                </a:lnTo>
                <a:lnTo>
                  <a:pt x="77041" y="147768"/>
                </a:lnTo>
                <a:lnTo>
                  <a:pt x="73660" y="145415"/>
                </a:lnTo>
                <a:lnTo>
                  <a:pt x="85611" y="136826"/>
                </a:lnTo>
                <a:lnTo>
                  <a:pt x="95837" y="124714"/>
                </a:lnTo>
                <a:lnTo>
                  <a:pt x="103324" y="112696"/>
                </a:lnTo>
                <a:lnTo>
                  <a:pt x="107061" y="104394"/>
                </a:lnTo>
                <a:lnTo>
                  <a:pt x="108331" y="101473"/>
                </a:lnTo>
                <a:lnTo>
                  <a:pt x="111265" y="101473"/>
                </a:lnTo>
                <a:lnTo>
                  <a:pt x="113157" y="98044"/>
                </a:lnTo>
                <a:lnTo>
                  <a:pt x="118352" y="82934"/>
                </a:lnTo>
                <a:lnTo>
                  <a:pt x="116903" y="73469"/>
                </a:lnTo>
                <a:lnTo>
                  <a:pt x="112978" y="68576"/>
                </a:lnTo>
                <a:lnTo>
                  <a:pt x="110743" y="67183"/>
                </a:lnTo>
                <a:lnTo>
                  <a:pt x="110696" y="57467"/>
                </a:lnTo>
                <a:lnTo>
                  <a:pt x="97043" y="18351"/>
                </a:lnTo>
                <a:lnTo>
                  <a:pt x="80103" y="5734"/>
                </a:lnTo>
                <a:lnTo>
                  <a:pt x="52196" y="0"/>
                </a:lnTo>
                <a:close/>
              </a:path>
              <a:path w="161290" h="260350">
                <a:moveTo>
                  <a:pt x="111265" y="101473"/>
                </a:moveTo>
                <a:lnTo>
                  <a:pt x="108331" y="101473"/>
                </a:lnTo>
                <a:lnTo>
                  <a:pt x="111125" y="101727"/>
                </a:lnTo>
                <a:lnTo>
                  <a:pt x="111265" y="101473"/>
                </a:lnTo>
                <a:close/>
              </a:path>
            </a:pathLst>
          </a:custGeom>
          <a:solidFill>
            <a:srgbClr val="BABD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 txBox="1"/>
          <p:nvPr/>
        </p:nvSpPr>
        <p:spPr>
          <a:xfrm>
            <a:off x="158513" y="5536172"/>
            <a:ext cx="544830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5">
                <a:solidFill>
                  <a:srgbClr val="BABDBD"/>
                </a:solidFill>
                <a:latin typeface="Arial"/>
                <a:cs typeface="Arial"/>
              </a:rPr>
              <a:t>OKAN</a:t>
            </a:r>
            <a:r>
              <a:rPr dirty="0" sz="700" spc="-120">
                <a:solidFill>
                  <a:srgbClr val="BABDBD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BABDBD"/>
                </a:solidFill>
                <a:latin typeface="Arial"/>
                <a:cs typeface="Arial"/>
              </a:rPr>
              <a:t>TEAM</a:t>
            </a:r>
            <a:endParaRPr sz="700">
              <a:latin typeface="Arial"/>
              <a:cs typeface="Arial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321139" y="3864804"/>
            <a:ext cx="196850" cy="342265"/>
          </a:xfrm>
          <a:custGeom>
            <a:avLst/>
            <a:gdLst/>
            <a:ahLst/>
            <a:cxnLst/>
            <a:rect l="l" t="t" r="r" b="b"/>
            <a:pathLst>
              <a:path w="196850" h="342264">
                <a:moveTo>
                  <a:pt x="14096" y="192049"/>
                </a:moveTo>
                <a:lnTo>
                  <a:pt x="0" y="192049"/>
                </a:lnTo>
                <a:lnTo>
                  <a:pt x="0" y="341782"/>
                </a:lnTo>
                <a:lnTo>
                  <a:pt x="14096" y="341782"/>
                </a:lnTo>
                <a:lnTo>
                  <a:pt x="14096" y="314909"/>
                </a:lnTo>
                <a:lnTo>
                  <a:pt x="36969" y="309346"/>
                </a:lnTo>
                <a:lnTo>
                  <a:pt x="196799" y="309346"/>
                </a:lnTo>
                <a:lnTo>
                  <a:pt x="196799" y="224066"/>
                </a:lnTo>
                <a:lnTo>
                  <a:pt x="157873" y="224066"/>
                </a:lnTo>
                <a:lnTo>
                  <a:pt x="157790" y="222935"/>
                </a:lnTo>
                <a:lnTo>
                  <a:pt x="39624" y="222935"/>
                </a:lnTo>
                <a:lnTo>
                  <a:pt x="14096" y="218617"/>
                </a:lnTo>
                <a:lnTo>
                  <a:pt x="14096" y="192049"/>
                </a:lnTo>
                <a:close/>
              </a:path>
              <a:path w="196850" h="342264">
                <a:moveTo>
                  <a:pt x="196799" y="310260"/>
                </a:moveTo>
                <a:lnTo>
                  <a:pt x="159931" y="310260"/>
                </a:lnTo>
                <a:lnTo>
                  <a:pt x="182689" y="317271"/>
                </a:lnTo>
                <a:lnTo>
                  <a:pt x="182689" y="341782"/>
                </a:lnTo>
                <a:lnTo>
                  <a:pt x="196799" y="341782"/>
                </a:lnTo>
                <a:lnTo>
                  <a:pt x="196799" y="310260"/>
                </a:lnTo>
                <a:close/>
              </a:path>
              <a:path w="196850" h="342264">
                <a:moveTo>
                  <a:pt x="196799" y="309346"/>
                </a:moveTo>
                <a:lnTo>
                  <a:pt x="36969" y="309346"/>
                </a:lnTo>
                <a:lnTo>
                  <a:pt x="85661" y="326161"/>
                </a:lnTo>
                <a:lnTo>
                  <a:pt x="85661" y="332193"/>
                </a:lnTo>
                <a:lnTo>
                  <a:pt x="112522" y="332193"/>
                </a:lnTo>
                <a:lnTo>
                  <a:pt x="112522" y="326339"/>
                </a:lnTo>
                <a:lnTo>
                  <a:pt x="159931" y="310260"/>
                </a:lnTo>
                <a:lnTo>
                  <a:pt x="196799" y="310260"/>
                </a:lnTo>
                <a:lnTo>
                  <a:pt x="196799" y="309346"/>
                </a:lnTo>
                <a:close/>
              </a:path>
              <a:path w="196850" h="342264">
                <a:moveTo>
                  <a:pt x="196799" y="192049"/>
                </a:moveTo>
                <a:lnTo>
                  <a:pt x="182689" y="192049"/>
                </a:lnTo>
                <a:lnTo>
                  <a:pt x="182689" y="217931"/>
                </a:lnTo>
                <a:lnTo>
                  <a:pt x="157873" y="224066"/>
                </a:lnTo>
                <a:lnTo>
                  <a:pt x="196799" y="224066"/>
                </a:lnTo>
                <a:lnTo>
                  <a:pt x="196799" y="192049"/>
                </a:lnTo>
                <a:close/>
              </a:path>
              <a:path w="196850" h="342264">
                <a:moveTo>
                  <a:pt x="191973" y="157822"/>
                </a:moveTo>
                <a:lnTo>
                  <a:pt x="4571" y="157822"/>
                </a:lnTo>
                <a:lnTo>
                  <a:pt x="4571" y="170840"/>
                </a:lnTo>
                <a:lnTo>
                  <a:pt x="24549" y="170903"/>
                </a:lnTo>
                <a:lnTo>
                  <a:pt x="33417" y="181635"/>
                </a:lnTo>
                <a:lnTo>
                  <a:pt x="38520" y="194829"/>
                </a:lnTo>
                <a:lnTo>
                  <a:pt x="40406" y="209067"/>
                </a:lnTo>
                <a:lnTo>
                  <a:pt x="39624" y="222935"/>
                </a:lnTo>
                <a:lnTo>
                  <a:pt x="157790" y="222935"/>
                </a:lnTo>
                <a:lnTo>
                  <a:pt x="156811" y="209707"/>
                </a:lnTo>
                <a:lnTo>
                  <a:pt x="158299" y="195262"/>
                </a:lnTo>
                <a:lnTo>
                  <a:pt x="163292" y="181903"/>
                </a:lnTo>
                <a:lnTo>
                  <a:pt x="172745" y="170802"/>
                </a:lnTo>
                <a:lnTo>
                  <a:pt x="191973" y="170802"/>
                </a:lnTo>
                <a:lnTo>
                  <a:pt x="191973" y="157822"/>
                </a:lnTo>
                <a:close/>
              </a:path>
              <a:path w="196850" h="342264">
                <a:moveTo>
                  <a:pt x="191973" y="170802"/>
                </a:moveTo>
                <a:lnTo>
                  <a:pt x="172745" y="170802"/>
                </a:lnTo>
                <a:lnTo>
                  <a:pt x="191973" y="170840"/>
                </a:lnTo>
                <a:close/>
              </a:path>
              <a:path w="196850" h="342264">
                <a:moveTo>
                  <a:pt x="171373" y="154711"/>
                </a:moveTo>
                <a:lnTo>
                  <a:pt x="25882" y="154711"/>
                </a:lnTo>
                <a:lnTo>
                  <a:pt x="25285" y="157822"/>
                </a:lnTo>
                <a:lnTo>
                  <a:pt x="171970" y="157822"/>
                </a:lnTo>
                <a:lnTo>
                  <a:pt x="171373" y="154711"/>
                </a:lnTo>
                <a:close/>
              </a:path>
              <a:path w="196850" h="342264">
                <a:moveTo>
                  <a:pt x="191973" y="141681"/>
                </a:moveTo>
                <a:lnTo>
                  <a:pt x="4571" y="141681"/>
                </a:lnTo>
                <a:lnTo>
                  <a:pt x="4571" y="154711"/>
                </a:lnTo>
                <a:lnTo>
                  <a:pt x="191973" y="154711"/>
                </a:lnTo>
                <a:lnTo>
                  <a:pt x="191973" y="141681"/>
                </a:lnTo>
                <a:close/>
              </a:path>
              <a:path w="196850" h="342264">
                <a:moveTo>
                  <a:pt x="115493" y="91744"/>
                </a:moveTo>
                <a:lnTo>
                  <a:pt x="82321" y="91744"/>
                </a:lnTo>
                <a:lnTo>
                  <a:pt x="82344" y="99923"/>
                </a:lnTo>
                <a:lnTo>
                  <a:pt x="81470" y="105206"/>
                </a:lnTo>
                <a:lnTo>
                  <a:pt x="79959" y="109550"/>
                </a:lnTo>
                <a:lnTo>
                  <a:pt x="66321" y="114613"/>
                </a:lnTo>
                <a:lnTo>
                  <a:pt x="51747" y="121853"/>
                </a:lnTo>
                <a:lnTo>
                  <a:pt x="38880" y="130974"/>
                </a:lnTo>
                <a:lnTo>
                  <a:pt x="30365" y="141681"/>
                </a:lnTo>
                <a:lnTo>
                  <a:pt x="166890" y="141681"/>
                </a:lnTo>
                <a:lnTo>
                  <a:pt x="158478" y="131098"/>
                </a:lnTo>
                <a:lnTo>
                  <a:pt x="145759" y="122059"/>
                </a:lnTo>
                <a:lnTo>
                  <a:pt x="131366" y="114849"/>
                </a:lnTo>
                <a:lnTo>
                  <a:pt x="117932" y="109753"/>
                </a:lnTo>
                <a:lnTo>
                  <a:pt x="116370" y="105371"/>
                </a:lnTo>
                <a:lnTo>
                  <a:pt x="115443" y="99923"/>
                </a:lnTo>
                <a:lnTo>
                  <a:pt x="115493" y="91744"/>
                </a:lnTo>
                <a:close/>
              </a:path>
              <a:path w="196850" h="342264">
                <a:moveTo>
                  <a:pt x="79260" y="57848"/>
                </a:moveTo>
                <a:lnTo>
                  <a:pt x="69938" y="57848"/>
                </a:lnTo>
                <a:lnTo>
                  <a:pt x="69938" y="68338"/>
                </a:lnTo>
                <a:lnTo>
                  <a:pt x="68160" y="70751"/>
                </a:lnTo>
                <a:lnTo>
                  <a:pt x="67142" y="74079"/>
                </a:lnTo>
                <a:lnTo>
                  <a:pt x="67017" y="85953"/>
                </a:lnTo>
                <a:lnTo>
                  <a:pt x="70446" y="91846"/>
                </a:lnTo>
                <a:lnTo>
                  <a:pt x="126691" y="91744"/>
                </a:lnTo>
                <a:lnTo>
                  <a:pt x="130073" y="85953"/>
                </a:lnTo>
                <a:lnTo>
                  <a:pt x="130073" y="74079"/>
                </a:lnTo>
                <a:lnTo>
                  <a:pt x="128689" y="70027"/>
                </a:lnTo>
                <a:lnTo>
                  <a:pt x="128339" y="69634"/>
                </a:lnTo>
                <a:lnTo>
                  <a:pt x="80264" y="69634"/>
                </a:lnTo>
                <a:lnTo>
                  <a:pt x="79260" y="68110"/>
                </a:lnTo>
                <a:lnTo>
                  <a:pt x="79260" y="57848"/>
                </a:lnTo>
                <a:close/>
              </a:path>
              <a:path w="196850" h="342264">
                <a:moveTo>
                  <a:pt x="126691" y="91744"/>
                </a:moveTo>
                <a:lnTo>
                  <a:pt x="115493" y="91744"/>
                </a:lnTo>
                <a:lnTo>
                  <a:pt x="126631" y="91846"/>
                </a:lnTo>
                <a:close/>
              </a:path>
              <a:path w="196850" h="342264">
                <a:moveTo>
                  <a:pt x="109194" y="57848"/>
                </a:moveTo>
                <a:lnTo>
                  <a:pt x="87934" y="57848"/>
                </a:lnTo>
                <a:lnTo>
                  <a:pt x="87934" y="69634"/>
                </a:lnTo>
                <a:lnTo>
                  <a:pt x="109194" y="69634"/>
                </a:lnTo>
                <a:lnTo>
                  <a:pt x="109194" y="57848"/>
                </a:lnTo>
                <a:close/>
              </a:path>
              <a:path w="196850" h="342264">
                <a:moveTo>
                  <a:pt x="126593" y="57848"/>
                </a:moveTo>
                <a:lnTo>
                  <a:pt x="117817" y="57848"/>
                </a:lnTo>
                <a:lnTo>
                  <a:pt x="117817" y="68110"/>
                </a:lnTo>
                <a:lnTo>
                  <a:pt x="116827" y="69634"/>
                </a:lnTo>
                <a:lnTo>
                  <a:pt x="128339" y="69634"/>
                </a:lnTo>
                <a:lnTo>
                  <a:pt x="126593" y="67665"/>
                </a:lnTo>
                <a:lnTo>
                  <a:pt x="126593" y="57848"/>
                </a:lnTo>
                <a:close/>
              </a:path>
              <a:path w="196850" h="342264">
                <a:moveTo>
                  <a:pt x="132994" y="48526"/>
                </a:moveTo>
                <a:lnTo>
                  <a:pt x="64274" y="48526"/>
                </a:lnTo>
                <a:lnTo>
                  <a:pt x="64274" y="57848"/>
                </a:lnTo>
                <a:lnTo>
                  <a:pt x="132994" y="57848"/>
                </a:lnTo>
                <a:lnTo>
                  <a:pt x="132994" y="48526"/>
                </a:lnTo>
                <a:close/>
              </a:path>
              <a:path w="196850" h="342264">
                <a:moveTo>
                  <a:pt x="170827" y="9359"/>
                </a:moveTo>
                <a:lnTo>
                  <a:pt x="27724" y="9359"/>
                </a:lnTo>
                <a:lnTo>
                  <a:pt x="27724" y="9525"/>
                </a:lnTo>
                <a:lnTo>
                  <a:pt x="26771" y="9651"/>
                </a:lnTo>
                <a:lnTo>
                  <a:pt x="26022" y="11925"/>
                </a:lnTo>
                <a:lnTo>
                  <a:pt x="26022" y="17500"/>
                </a:lnTo>
                <a:lnTo>
                  <a:pt x="26771" y="19773"/>
                </a:lnTo>
                <a:lnTo>
                  <a:pt x="87934" y="19951"/>
                </a:lnTo>
                <a:lnTo>
                  <a:pt x="87934" y="48526"/>
                </a:lnTo>
                <a:lnTo>
                  <a:pt x="109194" y="48526"/>
                </a:lnTo>
                <a:lnTo>
                  <a:pt x="109194" y="19951"/>
                </a:lnTo>
                <a:lnTo>
                  <a:pt x="170827" y="19888"/>
                </a:lnTo>
                <a:lnTo>
                  <a:pt x="171754" y="19697"/>
                </a:lnTo>
                <a:lnTo>
                  <a:pt x="172462" y="17500"/>
                </a:lnTo>
                <a:lnTo>
                  <a:pt x="172466" y="11925"/>
                </a:lnTo>
                <a:lnTo>
                  <a:pt x="171754" y="9728"/>
                </a:lnTo>
                <a:lnTo>
                  <a:pt x="170827" y="9525"/>
                </a:lnTo>
                <a:lnTo>
                  <a:pt x="170827" y="9359"/>
                </a:lnTo>
                <a:close/>
              </a:path>
              <a:path w="196850" h="342264">
                <a:moveTo>
                  <a:pt x="115493" y="5206"/>
                </a:moveTo>
                <a:lnTo>
                  <a:pt x="80899" y="5206"/>
                </a:lnTo>
                <a:lnTo>
                  <a:pt x="80899" y="9359"/>
                </a:lnTo>
                <a:lnTo>
                  <a:pt x="115493" y="9359"/>
                </a:lnTo>
                <a:lnTo>
                  <a:pt x="115493" y="5206"/>
                </a:lnTo>
                <a:close/>
              </a:path>
              <a:path w="196850" h="342264">
                <a:moveTo>
                  <a:pt x="109194" y="3289"/>
                </a:moveTo>
                <a:lnTo>
                  <a:pt x="87934" y="3289"/>
                </a:lnTo>
                <a:lnTo>
                  <a:pt x="87934" y="5206"/>
                </a:lnTo>
                <a:lnTo>
                  <a:pt x="109194" y="5206"/>
                </a:lnTo>
                <a:lnTo>
                  <a:pt x="109194" y="3289"/>
                </a:lnTo>
                <a:close/>
              </a:path>
              <a:path w="196850" h="342264">
                <a:moveTo>
                  <a:pt x="106095" y="0"/>
                </a:moveTo>
                <a:lnTo>
                  <a:pt x="91033" y="0"/>
                </a:lnTo>
                <a:lnTo>
                  <a:pt x="91033" y="3289"/>
                </a:lnTo>
                <a:lnTo>
                  <a:pt x="106095" y="3289"/>
                </a:lnTo>
                <a:lnTo>
                  <a:pt x="106095" y="0"/>
                </a:lnTo>
                <a:close/>
              </a:path>
            </a:pathLst>
          </a:custGeom>
          <a:solidFill>
            <a:srgbClr val="BABD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 txBox="1"/>
          <p:nvPr/>
        </p:nvSpPr>
        <p:spPr>
          <a:xfrm>
            <a:off x="119806" y="4245974"/>
            <a:ext cx="60007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0" i="1">
                <a:solidFill>
                  <a:srgbClr val="BBBDBD"/>
                </a:solidFill>
                <a:latin typeface="Arial"/>
                <a:cs typeface="Arial"/>
              </a:rPr>
              <a:t>Направления</a:t>
            </a:r>
            <a:endParaRPr sz="700">
              <a:latin typeface="Arial"/>
              <a:cs typeface="Arial"/>
            </a:endParaRPr>
          </a:p>
        </p:txBody>
      </p:sp>
      <p:sp>
        <p:nvSpPr>
          <p:cNvPr id="116" name="object 1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75"/>
              </a:lnSpc>
            </a:pPr>
            <a:r>
              <a:rPr dirty="0" spc="65"/>
              <a:t>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0">
                <a:latin typeface="Arial"/>
                <a:cs typeface="Arial"/>
              </a:rPr>
              <a:t>Особенности </a:t>
            </a:r>
            <a:r>
              <a:rPr dirty="0" spc="90">
                <a:latin typeface="Arial"/>
                <a:cs typeface="Arial"/>
              </a:rPr>
              <a:t>и</a:t>
            </a:r>
            <a:r>
              <a:rPr dirty="0" spc="-300">
                <a:latin typeface="Arial"/>
                <a:cs typeface="Arial"/>
              </a:rPr>
              <a:t> </a:t>
            </a:r>
            <a:r>
              <a:rPr dirty="0" spc="20">
                <a:latin typeface="Arial"/>
                <a:cs typeface="Arial"/>
              </a:rPr>
              <a:t>подходы</a:t>
            </a:r>
          </a:p>
        </p:txBody>
      </p:sp>
      <p:sp>
        <p:nvSpPr>
          <p:cNvPr id="3" name="object 3"/>
          <p:cNvSpPr/>
          <p:nvPr/>
        </p:nvSpPr>
        <p:spPr>
          <a:xfrm>
            <a:off x="8726637" y="324002"/>
            <a:ext cx="285750" cy="252095"/>
          </a:xfrm>
          <a:custGeom>
            <a:avLst/>
            <a:gdLst/>
            <a:ahLst/>
            <a:cxnLst/>
            <a:rect l="l" t="t" r="r" b="b"/>
            <a:pathLst>
              <a:path w="285750" h="252095">
                <a:moveTo>
                  <a:pt x="120102" y="134442"/>
                </a:moveTo>
                <a:lnTo>
                  <a:pt x="76873" y="134442"/>
                </a:lnTo>
                <a:lnTo>
                  <a:pt x="239991" y="251599"/>
                </a:lnTo>
                <a:lnTo>
                  <a:pt x="285508" y="251688"/>
                </a:lnTo>
                <a:lnTo>
                  <a:pt x="120102" y="134442"/>
                </a:lnTo>
                <a:close/>
              </a:path>
              <a:path w="285750" h="252095">
                <a:moveTo>
                  <a:pt x="26047" y="0"/>
                </a:moveTo>
                <a:lnTo>
                  <a:pt x="0" y="0"/>
                </a:lnTo>
                <a:lnTo>
                  <a:pt x="0" y="251587"/>
                </a:lnTo>
                <a:lnTo>
                  <a:pt x="26047" y="251587"/>
                </a:lnTo>
                <a:lnTo>
                  <a:pt x="26047" y="134442"/>
                </a:lnTo>
                <a:lnTo>
                  <a:pt x="120102" y="134442"/>
                </a:lnTo>
                <a:lnTo>
                  <a:pt x="103924" y="122974"/>
                </a:lnTo>
                <a:lnTo>
                  <a:pt x="121233" y="111251"/>
                </a:lnTo>
                <a:lnTo>
                  <a:pt x="26047" y="111251"/>
                </a:lnTo>
                <a:lnTo>
                  <a:pt x="26047" y="0"/>
                </a:lnTo>
                <a:close/>
              </a:path>
              <a:path w="285750" h="252095">
                <a:moveTo>
                  <a:pt x="285508" y="0"/>
                </a:moveTo>
                <a:lnTo>
                  <a:pt x="237121" y="12"/>
                </a:lnTo>
                <a:lnTo>
                  <a:pt x="76453" y="111251"/>
                </a:lnTo>
                <a:lnTo>
                  <a:pt x="121233" y="111251"/>
                </a:lnTo>
                <a:lnTo>
                  <a:pt x="2855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040554" y="324012"/>
            <a:ext cx="285750" cy="252095"/>
          </a:xfrm>
          <a:custGeom>
            <a:avLst/>
            <a:gdLst/>
            <a:ahLst/>
            <a:cxnLst/>
            <a:rect l="l" t="t" r="r" b="b"/>
            <a:pathLst>
              <a:path w="285750" h="252095">
                <a:moveTo>
                  <a:pt x="162941" y="0"/>
                </a:moveTo>
                <a:lnTo>
                  <a:pt x="122834" y="0"/>
                </a:lnTo>
                <a:lnTo>
                  <a:pt x="0" y="251574"/>
                </a:lnTo>
                <a:lnTo>
                  <a:pt x="28403" y="251574"/>
                </a:lnTo>
                <a:lnTo>
                  <a:pt x="59283" y="191134"/>
                </a:lnTo>
                <a:lnTo>
                  <a:pt x="255946" y="191134"/>
                </a:lnTo>
                <a:lnTo>
                  <a:pt x="244786" y="168198"/>
                </a:lnTo>
                <a:lnTo>
                  <a:pt x="70713" y="168198"/>
                </a:lnTo>
                <a:lnTo>
                  <a:pt x="142887" y="26428"/>
                </a:lnTo>
                <a:lnTo>
                  <a:pt x="175801" y="26428"/>
                </a:lnTo>
                <a:lnTo>
                  <a:pt x="162941" y="0"/>
                </a:lnTo>
                <a:close/>
              </a:path>
              <a:path w="285750" h="252095">
                <a:moveTo>
                  <a:pt x="255946" y="191134"/>
                </a:moveTo>
                <a:lnTo>
                  <a:pt x="225945" y="191134"/>
                </a:lnTo>
                <a:lnTo>
                  <a:pt x="256552" y="251586"/>
                </a:lnTo>
                <a:lnTo>
                  <a:pt x="285356" y="251574"/>
                </a:lnTo>
                <a:lnTo>
                  <a:pt x="255946" y="191134"/>
                </a:lnTo>
                <a:close/>
              </a:path>
              <a:path w="285750" h="252095">
                <a:moveTo>
                  <a:pt x="175801" y="26428"/>
                </a:moveTo>
                <a:lnTo>
                  <a:pt x="142887" y="26428"/>
                </a:lnTo>
                <a:lnTo>
                  <a:pt x="214134" y="168198"/>
                </a:lnTo>
                <a:lnTo>
                  <a:pt x="244786" y="168198"/>
                </a:lnTo>
                <a:lnTo>
                  <a:pt x="175801" y="264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250519" y="225069"/>
            <a:ext cx="1551940" cy="350520"/>
          </a:xfrm>
          <a:custGeom>
            <a:avLst/>
            <a:gdLst/>
            <a:ahLst/>
            <a:cxnLst/>
            <a:rect l="l" t="t" r="r" b="b"/>
            <a:pathLst>
              <a:path w="1551940" h="350520">
                <a:moveTo>
                  <a:pt x="188683" y="226898"/>
                </a:moveTo>
                <a:lnTo>
                  <a:pt x="162534" y="226898"/>
                </a:lnTo>
                <a:lnTo>
                  <a:pt x="162534" y="281889"/>
                </a:lnTo>
                <a:lnTo>
                  <a:pt x="166932" y="311870"/>
                </a:lnTo>
                <a:lnTo>
                  <a:pt x="180536" y="333327"/>
                </a:lnTo>
                <a:lnTo>
                  <a:pt x="203961" y="346225"/>
                </a:lnTo>
                <a:lnTo>
                  <a:pt x="237820" y="350532"/>
                </a:lnTo>
                <a:lnTo>
                  <a:pt x="376313" y="350532"/>
                </a:lnTo>
                <a:lnTo>
                  <a:pt x="408134" y="346016"/>
                </a:lnTo>
                <a:lnTo>
                  <a:pt x="430491" y="332770"/>
                </a:lnTo>
                <a:lnTo>
                  <a:pt x="435671" y="324319"/>
                </a:lnTo>
                <a:lnTo>
                  <a:pt x="238213" y="324319"/>
                </a:lnTo>
                <a:lnTo>
                  <a:pt x="222507" y="322769"/>
                </a:lnTo>
                <a:lnTo>
                  <a:pt x="206367" y="316649"/>
                </a:lnTo>
                <a:lnTo>
                  <a:pt x="193767" y="303756"/>
                </a:lnTo>
                <a:lnTo>
                  <a:pt x="188683" y="281889"/>
                </a:lnTo>
                <a:lnTo>
                  <a:pt x="188683" y="226898"/>
                </a:lnTo>
                <a:close/>
              </a:path>
              <a:path w="1551940" h="350520">
                <a:moveTo>
                  <a:pt x="1130223" y="98983"/>
                </a:moveTo>
                <a:lnTo>
                  <a:pt x="1104010" y="98983"/>
                </a:lnTo>
                <a:lnTo>
                  <a:pt x="1104010" y="350532"/>
                </a:lnTo>
                <a:lnTo>
                  <a:pt x="1130147" y="350532"/>
                </a:lnTo>
                <a:lnTo>
                  <a:pt x="1130147" y="233705"/>
                </a:lnTo>
                <a:lnTo>
                  <a:pt x="1389506" y="233705"/>
                </a:lnTo>
                <a:lnTo>
                  <a:pt x="1389506" y="226898"/>
                </a:lnTo>
                <a:lnTo>
                  <a:pt x="1467332" y="226898"/>
                </a:lnTo>
                <a:lnTo>
                  <a:pt x="1467332" y="218147"/>
                </a:lnTo>
                <a:lnTo>
                  <a:pt x="1389506" y="218147"/>
                </a:lnTo>
                <a:lnTo>
                  <a:pt x="1389506" y="210667"/>
                </a:lnTo>
                <a:lnTo>
                  <a:pt x="1130223" y="210667"/>
                </a:lnTo>
                <a:lnTo>
                  <a:pt x="1130223" y="98983"/>
                </a:lnTo>
                <a:close/>
              </a:path>
              <a:path w="1551940" h="350520">
                <a:moveTo>
                  <a:pt x="1389506" y="233705"/>
                </a:moveTo>
                <a:lnTo>
                  <a:pt x="1363091" y="233705"/>
                </a:lnTo>
                <a:lnTo>
                  <a:pt x="1363091" y="350532"/>
                </a:lnTo>
                <a:lnTo>
                  <a:pt x="1389506" y="350532"/>
                </a:lnTo>
                <a:lnTo>
                  <a:pt x="1389506" y="233705"/>
                </a:lnTo>
                <a:close/>
              </a:path>
              <a:path w="1551940" h="350520">
                <a:moveTo>
                  <a:pt x="432040" y="124650"/>
                </a:moveTo>
                <a:lnTo>
                  <a:pt x="376351" y="124650"/>
                </a:lnTo>
                <a:lnTo>
                  <a:pt x="395705" y="129774"/>
                </a:lnTo>
                <a:lnTo>
                  <a:pt x="409978" y="142471"/>
                </a:lnTo>
                <a:lnTo>
                  <a:pt x="418807" y="158726"/>
                </a:lnTo>
                <a:lnTo>
                  <a:pt x="421808" y="174405"/>
                </a:lnTo>
                <a:lnTo>
                  <a:pt x="421830" y="281889"/>
                </a:lnTo>
                <a:lnTo>
                  <a:pt x="418068" y="303242"/>
                </a:lnTo>
                <a:lnTo>
                  <a:pt x="408060" y="316191"/>
                </a:lnTo>
                <a:lnTo>
                  <a:pt x="393723" y="322597"/>
                </a:lnTo>
                <a:lnTo>
                  <a:pt x="376974" y="324319"/>
                </a:lnTo>
                <a:lnTo>
                  <a:pt x="435671" y="324319"/>
                </a:lnTo>
                <a:lnTo>
                  <a:pt x="443686" y="311243"/>
                </a:lnTo>
                <a:lnTo>
                  <a:pt x="448017" y="281889"/>
                </a:lnTo>
                <a:lnTo>
                  <a:pt x="448000" y="174405"/>
                </a:lnTo>
                <a:lnTo>
                  <a:pt x="443704" y="146038"/>
                </a:lnTo>
                <a:lnTo>
                  <a:pt x="432040" y="124650"/>
                </a:lnTo>
                <a:close/>
              </a:path>
              <a:path w="1551940" h="350520">
                <a:moveTo>
                  <a:pt x="67843" y="172427"/>
                </a:moveTo>
                <a:lnTo>
                  <a:pt x="25095" y="172427"/>
                </a:lnTo>
                <a:lnTo>
                  <a:pt x="15305" y="174407"/>
                </a:lnTo>
                <a:lnTo>
                  <a:pt x="7325" y="179805"/>
                </a:lnTo>
                <a:lnTo>
                  <a:pt x="1965" y="187772"/>
                </a:lnTo>
                <a:lnTo>
                  <a:pt x="0" y="197523"/>
                </a:lnTo>
                <a:lnTo>
                  <a:pt x="35" y="248145"/>
                </a:lnTo>
                <a:lnTo>
                  <a:pt x="1932" y="257524"/>
                </a:lnTo>
                <a:lnTo>
                  <a:pt x="7199" y="265336"/>
                </a:lnTo>
                <a:lnTo>
                  <a:pt x="15007" y="270607"/>
                </a:lnTo>
                <a:lnTo>
                  <a:pt x="24561" y="272541"/>
                </a:lnTo>
                <a:lnTo>
                  <a:pt x="68630" y="272541"/>
                </a:lnTo>
                <a:lnTo>
                  <a:pt x="78150" y="270607"/>
                </a:lnTo>
                <a:lnTo>
                  <a:pt x="85882" y="265391"/>
                </a:lnTo>
                <a:lnTo>
                  <a:pt x="86960" y="263791"/>
                </a:lnTo>
                <a:lnTo>
                  <a:pt x="15824" y="263791"/>
                </a:lnTo>
                <a:lnTo>
                  <a:pt x="8826" y="256806"/>
                </a:lnTo>
                <a:lnTo>
                  <a:pt x="8737" y="188518"/>
                </a:lnTo>
                <a:lnTo>
                  <a:pt x="16090" y="181165"/>
                </a:lnTo>
                <a:lnTo>
                  <a:pt x="86567" y="181165"/>
                </a:lnTo>
                <a:lnTo>
                  <a:pt x="85633" y="179793"/>
                </a:lnTo>
                <a:lnTo>
                  <a:pt x="77638" y="174405"/>
                </a:lnTo>
                <a:lnTo>
                  <a:pt x="67843" y="172427"/>
                </a:lnTo>
                <a:close/>
              </a:path>
              <a:path w="1551940" h="350520">
                <a:moveTo>
                  <a:pt x="1467332" y="226898"/>
                </a:moveTo>
                <a:lnTo>
                  <a:pt x="1458582" y="226898"/>
                </a:lnTo>
                <a:lnTo>
                  <a:pt x="1458618" y="248145"/>
                </a:lnTo>
                <a:lnTo>
                  <a:pt x="1460516" y="257524"/>
                </a:lnTo>
                <a:lnTo>
                  <a:pt x="1465787" y="265336"/>
                </a:lnTo>
                <a:lnTo>
                  <a:pt x="1473600" y="270607"/>
                </a:lnTo>
                <a:lnTo>
                  <a:pt x="1483156" y="272541"/>
                </a:lnTo>
                <a:lnTo>
                  <a:pt x="1527225" y="272541"/>
                </a:lnTo>
                <a:lnTo>
                  <a:pt x="1536737" y="270607"/>
                </a:lnTo>
                <a:lnTo>
                  <a:pt x="1544466" y="265391"/>
                </a:lnTo>
                <a:lnTo>
                  <a:pt x="1545544" y="263791"/>
                </a:lnTo>
                <a:lnTo>
                  <a:pt x="1474406" y="263791"/>
                </a:lnTo>
                <a:lnTo>
                  <a:pt x="1467421" y="256806"/>
                </a:lnTo>
                <a:lnTo>
                  <a:pt x="1467332" y="226898"/>
                </a:lnTo>
                <a:close/>
              </a:path>
              <a:path w="1551940" h="350520">
                <a:moveTo>
                  <a:pt x="86567" y="181165"/>
                </a:moveTo>
                <a:lnTo>
                  <a:pt x="76936" y="181165"/>
                </a:lnTo>
                <a:lnTo>
                  <a:pt x="84289" y="188518"/>
                </a:lnTo>
                <a:lnTo>
                  <a:pt x="84289" y="256806"/>
                </a:lnTo>
                <a:lnTo>
                  <a:pt x="77292" y="263791"/>
                </a:lnTo>
                <a:lnTo>
                  <a:pt x="86960" y="263791"/>
                </a:lnTo>
                <a:lnTo>
                  <a:pt x="91110" y="257636"/>
                </a:lnTo>
                <a:lnTo>
                  <a:pt x="93027" y="248145"/>
                </a:lnTo>
                <a:lnTo>
                  <a:pt x="93027" y="226898"/>
                </a:lnTo>
                <a:lnTo>
                  <a:pt x="188683" y="226898"/>
                </a:lnTo>
                <a:lnTo>
                  <a:pt x="188683" y="218147"/>
                </a:lnTo>
                <a:lnTo>
                  <a:pt x="93027" y="218147"/>
                </a:lnTo>
                <a:lnTo>
                  <a:pt x="93009" y="197523"/>
                </a:lnTo>
                <a:lnTo>
                  <a:pt x="91048" y="187810"/>
                </a:lnTo>
                <a:lnTo>
                  <a:pt x="86567" y="181165"/>
                </a:lnTo>
                <a:close/>
              </a:path>
              <a:path w="1551940" h="350520">
                <a:moveTo>
                  <a:pt x="1545155" y="181165"/>
                </a:moveTo>
                <a:lnTo>
                  <a:pt x="1535531" y="181165"/>
                </a:lnTo>
                <a:lnTo>
                  <a:pt x="1542872" y="188518"/>
                </a:lnTo>
                <a:lnTo>
                  <a:pt x="1542872" y="256806"/>
                </a:lnTo>
                <a:lnTo>
                  <a:pt x="1535874" y="263791"/>
                </a:lnTo>
                <a:lnTo>
                  <a:pt x="1545544" y="263791"/>
                </a:lnTo>
                <a:lnTo>
                  <a:pt x="1549692" y="257636"/>
                </a:lnTo>
                <a:lnTo>
                  <a:pt x="1551609" y="248145"/>
                </a:lnTo>
                <a:lnTo>
                  <a:pt x="1551591" y="197523"/>
                </a:lnTo>
                <a:lnTo>
                  <a:pt x="1549632" y="187810"/>
                </a:lnTo>
                <a:lnTo>
                  <a:pt x="1545155" y="181165"/>
                </a:lnTo>
                <a:close/>
              </a:path>
              <a:path w="1551940" h="350520">
                <a:moveTo>
                  <a:pt x="376351" y="98932"/>
                </a:moveTo>
                <a:lnTo>
                  <a:pt x="237947" y="98932"/>
                </a:lnTo>
                <a:lnTo>
                  <a:pt x="204438" y="103391"/>
                </a:lnTo>
                <a:lnTo>
                  <a:pt x="180928" y="117120"/>
                </a:lnTo>
                <a:lnTo>
                  <a:pt x="167075" y="140654"/>
                </a:lnTo>
                <a:lnTo>
                  <a:pt x="162550" y="174405"/>
                </a:lnTo>
                <a:lnTo>
                  <a:pt x="162534" y="218147"/>
                </a:lnTo>
                <a:lnTo>
                  <a:pt x="188683" y="218147"/>
                </a:lnTo>
                <a:lnTo>
                  <a:pt x="188703" y="174405"/>
                </a:lnTo>
                <a:lnTo>
                  <a:pt x="192446" y="151937"/>
                </a:lnTo>
                <a:lnTo>
                  <a:pt x="202823" y="136437"/>
                </a:lnTo>
                <a:lnTo>
                  <a:pt x="218446" y="127512"/>
                </a:lnTo>
                <a:lnTo>
                  <a:pt x="237947" y="124650"/>
                </a:lnTo>
                <a:lnTo>
                  <a:pt x="432040" y="124650"/>
                </a:lnTo>
                <a:lnTo>
                  <a:pt x="430544" y="121907"/>
                </a:lnTo>
                <a:lnTo>
                  <a:pt x="408203" y="105186"/>
                </a:lnTo>
                <a:lnTo>
                  <a:pt x="376351" y="98932"/>
                </a:lnTo>
                <a:close/>
              </a:path>
              <a:path w="1551940" h="350520">
                <a:moveTo>
                  <a:pt x="1526438" y="172427"/>
                </a:moveTo>
                <a:lnTo>
                  <a:pt x="1483677" y="172427"/>
                </a:lnTo>
                <a:lnTo>
                  <a:pt x="1473925" y="174407"/>
                </a:lnTo>
                <a:lnTo>
                  <a:pt x="1465940" y="179805"/>
                </a:lnTo>
                <a:lnTo>
                  <a:pt x="1460560" y="187772"/>
                </a:lnTo>
                <a:lnTo>
                  <a:pt x="1458582" y="197523"/>
                </a:lnTo>
                <a:lnTo>
                  <a:pt x="1458582" y="218147"/>
                </a:lnTo>
                <a:lnTo>
                  <a:pt x="1467332" y="218147"/>
                </a:lnTo>
                <a:lnTo>
                  <a:pt x="1467332" y="188518"/>
                </a:lnTo>
                <a:lnTo>
                  <a:pt x="1474673" y="181165"/>
                </a:lnTo>
                <a:lnTo>
                  <a:pt x="1545155" y="181165"/>
                </a:lnTo>
                <a:lnTo>
                  <a:pt x="1544222" y="179793"/>
                </a:lnTo>
                <a:lnTo>
                  <a:pt x="1536231" y="174405"/>
                </a:lnTo>
                <a:lnTo>
                  <a:pt x="1526438" y="172427"/>
                </a:lnTo>
                <a:close/>
              </a:path>
              <a:path w="1551940" h="350520">
                <a:moveTo>
                  <a:pt x="1389506" y="98983"/>
                </a:moveTo>
                <a:lnTo>
                  <a:pt x="1363091" y="98983"/>
                </a:lnTo>
                <a:lnTo>
                  <a:pt x="1363091" y="210667"/>
                </a:lnTo>
                <a:lnTo>
                  <a:pt x="1389506" y="210667"/>
                </a:lnTo>
                <a:lnTo>
                  <a:pt x="1389506" y="98983"/>
                </a:lnTo>
                <a:close/>
              </a:path>
              <a:path w="1551940" h="350520">
                <a:moveTo>
                  <a:pt x="1489913" y="0"/>
                </a:moveTo>
                <a:lnTo>
                  <a:pt x="61899" y="0"/>
                </a:lnTo>
                <a:lnTo>
                  <a:pt x="54204" y="1549"/>
                </a:lnTo>
                <a:lnTo>
                  <a:pt x="47923" y="5780"/>
                </a:lnTo>
                <a:lnTo>
                  <a:pt x="43690" y="12060"/>
                </a:lnTo>
                <a:lnTo>
                  <a:pt x="42225" y="19329"/>
                </a:lnTo>
                <a:lnTo>
                  <a:pt x="42138" y="172427"/>
                </a:lnTo>
                <a:lnTo>
                  <a:pt x="50888" y="172427"/>
                </a:lnTo>
                <a:lnTo>
                  <a:pt x="50888" y="14338"/>
                </a:lnTo>
                <a:lnTo>
                  <a:pt x="56476" y="8750"/>
                </a:lnTo>
                <a:lnTo>
                  <a:pt x="1505672" y="8750"/>
                </a:lnTo>
                <a:lnTo>
                  <a:pt x="1503578" y="5664"/>
                </a:lnTo>
                <a:lnTo>
                  <a:pt x="1497428" y="1520"/>
                </a:lnTo>
                <a:lnTo>
                  <a:pt x="1489913" y="0"/>
                </a:lnTo>
                <a:close/>
              </a:path>
              <a:path w="1551940" h="350520">
                <a:moveTo>
                  <a:pt x="1505672" y="8750"/>
                </a:moveTo>
                <a:lnTo>
                  <a:pt x="1494980" y="8750"/>
                </a:lnTo>
                <a:lnTo>
                  <a:pt x="1500568" y="14338"/>
                </a:lnTo>
                <a:lnTo>
                  <a:pt x="1500733" y="172427"/>
                </a:lnTo>
                <a:lnTo>
                  <a:pt x="1509471" y="172427"/>
                </a:lnTo>
                <a:lnTo>
                  <a:pt x="1509318" y="19329"/>
                </a:lnTo>
                <a:lnTo>
                  <a:pt x="1507747" y="11808"/>
                </a:lnTo>
                <a:lnTo>
                  <a:pt x="1505672" y="87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802098" y="449845"/>
            <a:ext cx="890269" cy="0"/>
          </a:xfrm>
          <a:custGeom>
            <a:avLst/>
            <a:gdLst/>
            <a:ahLst/>
            <a:cxnLst/>
            <a:rect l="l" t="t" r="r" b="b"/>
            <a:pathLst>
              <a:path w="890270" h="0">
                <a:moveTo>
                  <a:pt x="0" y="0"/>
                </a:moveTo>
                <a:lnTo>
                  <a:pt x="88990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119246" y="449845"/>
            <a:ext cx="3140075" cy="0"/>
          </a:xfrm>
          <a:custGeom>
            <a:avLst/>
            <a:gdLst/>
            <a:ahLst/>
            <a:cxnLst/>
            <a:rect l="l" t="t" r="r" b="b"/>
            <a:pathLst>
              <a:path w="3140075" h="0">
                <a:moveTo>
                  <a:pt x="0" y="0"/>
                </a:moveTo>
                <a:lnTo>
                  <a:pt x="314001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40386" y="449845"/>
            <a:ext cx="339725" cy="0"/>
          </a:xfrm>
          <a:custGeom>
            <a:avLst/>
            <a:gdLst/>
            <a:ahLst/>
            <a:cxnLst/>
            <a:rect l="l" t="t" r="r" b="b"/>
            <a:pathLst>
              <a:path w="339725" h="0">
                <a:moveTo>
                  <a:pt x="0" y="0"/>
                </a:moveTo>
                <a:lnTo>
                  <a:pt x="33938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-5" y="449845"/>
            <a:ext cx="222885" cy="0"/>
          </a:xfrm>
          <a:custGeom>
            <a:avLst/>
            <a:gdLst/>
            <a:ahLst/>
            <a:cxnLst/>
            <a:rect l="l" t="t" r="r" b="b"/>
            <a:pathLst>
              <a:path w="222885" h="0">
                <a:moveTo>
                  <a:pt x="0" y="0"/>
                </a:moveTo>
                <a:lnTo>
                  <a:pt x="222567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155623" y="3707672"/>
            <a:ext cx="7690484" cy="652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25">
                <a:solidFill>
                  <a:srgbClr val="0069AA"/>
                </a:solidFill>
                <a:latin typeface="Arial"/>
                <a:cs typeface="Arial"/>
              </a:rPr>
              <a:t>Курс </a:t>
            </a:r>
            <a:r>
              <a:rPr dirty="0" sz="1400">
                <a:solidFill>
                  <a:srgbClr val="0069AA"/>
                </a:solidFill>
                <a:latin typeface="Arial"/>
                <a:cs typeface="Arial"/>
              </a:rPr>
              <a:t>на</a:t>
            </a:r>
            <a:r>
              <a:rPr dirty="0" sz="1400" spc="-195">
                <a:solidFill>
                  <a:srgbClr val="0069AA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69AA"/>
                </a:solidFill>
                <a:latin typeface="Arial"/>
                <a:cs typeface="Arial"/>
              </a:rPr>
              <a:t>локализацию</a:t>
            </a:r>
            <a:r>
              <a:rPr dirty="0" sz="1400" i="1">
                <a:solidFill>
                  <a:srgbClr val="0069AA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1400" spc="15">
                <a:solidFill>
                  <a:srgbClr val="231F20"/>
                </a:solidFill>
                <a:latin typeface="Arial"/>
                <a:cs typeface="Arial"/>
              </a:rPr>
              <a:t>ОКАН </a:t>
            </a:r>
            <a:r>
              <a:rPr dirty="0" sz="1400" spc="-35">
                <a:solidFill>
                  <a:srgbClr val="231F20"/>
                </a:solidFill>
                <a:latin typeface="Arial"/>
                <a:cs typeface="Arial"/>
              </a:rPr>
              <a:t>является </a:t>
            </a:r>
            <a:r>
              <a:rPr dirty="0" sz="1400" spc="20">
                <a:solidFill>
                  <a:srgbClr val="231F20"/>
                </a:solidFill>
                <a:latin typeface="Arial"/>
                <a:cs typeface="Arial"/>
              </a:rPr>
              <a:t>разработчиком </a:t>
            </a:r>
            <a:r>
              <a:rPr dirty="0" sz="1400" spc="45">
                <a:solidFill>
                  <a:srgbClr val="231F20"/>
                </a:solidFill>
                <a:latin typeface="Arial"/>
                <a:cs typeface="Arial"/>
              </a:rPr>
              <a:t>и </a:t>
            </a:r>
            <a:r>
              <a:rPr dirty="0" sz="1400" spc="30">
                <a:solidFill>
                  <a:srgbClr val="231F20"/>
                </a:solidFill>
                <a:latin typeface="Arial"/>
                <a:cs typeface="Arial"/>
              </a:rPr>
              <a:t>поставщиком </a:t>
            </a:r>
            <a:r>
              <a:rPr dirty="0" sz="1400" spc="25">
                <a:solidFill>
                  <a:srgbClr val="231F20"/>
                </a:solidFill>
                <a:latin typeface="Arial"/>
                <a:cs typeface="Arial"/>
              </a:rPr>
              <a:t>высокотехнологичного </a:t>
            </a:r>
            <a:r>
              <a:rPr dirty="0" sz="1400" spc="45">
                <a:solidFill>
                  <a:srgbClr val="231F20"/>
                </a:solidFill>
                <a:latin typeface="Arial"/>
                <a:cs typeface="Arial"/>
              </a:rPr>
              <a:t>и сложного  </a:t>
            </a:r>
            <a:r>
              <a:rPr dirty="0" sz="1400" spc="10">
                <a:solidFill>
                  <a:srgbClr val="231F20"/>
                </a:solidFill>
                <a:latin typeface="Arial"/>
                <a:cs typeface="Arial"/>
              </a:rPr>
              <a:t>оборудования</a:t>
            </a:r>
            <a:r>
              <a:rPr dirty="0" sz="1400" spc="10" i="1">
                <a:solidFill>
                  <a:srgbClr val="231F20"/>
                </a:solidFill>
                <a:latin typeface="Arial"/>
                <a:cs typeface="Arial"/>
              </a:rPr>
              <a:t>, </a:t>
            </a:r>
            <a:r>
              <a:rPr dirty="0" sz="1400" spc="45">
                <a:solidFill>
                  <a:srgbClr val="231F20"/>
                </a:solidFill>
                <a:latin typeface="Arial"/>
                <a:cs typeface="Arial"/>
              </a:rPr>
              <a:t>которое </a:t>
            </a:r>
            <a:r>
              <a:rPr dirty="0" sz="1400" spc="5">
                <a:solidFill>
                  <a:srgbClr val="231F20"/>
                </a:solidFill>
                <a:latin typeface="Arial"/>
                <a:cs typeface="Arial"/>
              </a:rPr>
              <a:t>ранее </a:t>
            </a:r>
            <a:r>
              <a:rPr dirty="0" sz="1400">
                <a:solidFill>
                  <a:srgbClr val="231F20"/>
                </a:solidFill>
                <a:latin typeface="Arial"/>
                <a:cs typeface="Arial"/>
              </a:rPr>
              <a:t>поставлялось </a:t>
            </a:r>
            <a:r>
              <a:rPr dirty="0" sz="1400" spc="15">
                <a:solidFill>
                  <a:srgbClr val="231F20"/>
                </a:solidFill>
                <a:latin typeface="Arial"/>
                <a:cs typeface="Arial"/>
              </a:rPr>
              <a:t>исключительно </a:t>
            </a:r>
            <a:r>
              <a:rPr dirty="0" sz="1400" spc="5">
                <a:solidFill>
                  <a:srgbClr val="231F20"/>
                </a:solidFill>
                <a:latin typeface="Arial"/>
                <a:cs typeface="Arial"/>
              </a:rPr>
              <a:t>зарубежными</a:t>
            </a:r>
            <a:r>
              <a:rPr dirty="0" sz="1400" spc="-19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231F20"/>
                </a:solidFill>
                <a:latin typeface="Arial"/>
                <a:cs typeface="Arial"/>
              </a:rPr>
              <a:t>предприятиями</a:t>
            </a:r>
            <a:r>
              <a:rPr dirty="0" sz="1400" spc="10" i="1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365074" y="3750214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0" y="4739"/>
                </a:lnTo>
                <a:lnTo>
                  <a:pt x="17665" y="17665"/>
                </a:lnTo>
                <a:lnTo>
                  <a:pt x="4739" y="36840"/>
                </a:lnTo>
                <a:lnTo>
                  <a:pt x="0" y="60325"/>
                </a:lnTo>
                <a:lnTo>
                  <a:pt x="4739" y="83802"/>
                </a:lnTo>
                <a:lnTo>
                  <a:pt x="17665" y="102974"/>
                </a:lnTo>
                <a:lnTo>
                  <a:pt x="36840" y="115903"/>
                </a:lnTo>
                <a:lnTo>
                  <a:pt x="60325" y="120650"/>
                </a:lnTo>
                <a:lnTo>
                  <a:pt x="83807" y="115903"/>
                </a:lnTo>
                <a:lnTo>
                  <a:pt x="102979" y="102974"/>
                </a:lnTo>
                <a:lnTo>
                  <a:pt x="103906" y="101600"/>
                </a:lnTo>
                <a:lnTo>
                  <a:pt x="60325" y="101600"/>
                </a:lnTo>
                <a:lnTo>
                  <a:pt x="44263" y="98338"/>
                </a:lnTo>
                <a:lnTo>
                  <a:pt x="31153" y="89492"/>
                </a:lnTo>
                <a:lnTo>
                  <a:pt x="22309" y="76380"/>
                </a:lnTo>
                <a:lnTo>
                  <a:pt x="19050" y="60325"/>
                </a:lnTo>
                <a:lnTo>
                  <a:pt x="22309" y="44263"/>
                </a:lnTo>
                <a:lnTo>
                  <a:pt x="31153" y="31153"/>
                </a:lnTo>
                <a:lnTo>
                  <a:pt x="44263" y="22309"/>
                </a:lnTo>
                <a:lnTo>
                  <a:pt x="60325" y="19050"/>
                </a:lnTo>
                <a:lnTo>
                  <a:pt x="60325" y="0"/>
                </a:lnTo>
                <a:close/>
              </a:path>
              <a:path w="120650" h="120650">
                <a:moveTo>
                  <a:pt x="60325" y="0"/>
                </a:moveTo>
                <a:lnTo>
                  <a:pt x="60325" y="19050"/>
                </a:lnTo>
                <a:lnTo>
                  <a:pt x="76386" y="22309"/>
                </a:lnTo>
                <a:lnTo>
                  <a:pt x="89496" y="31153"/>
                </a:lnTo>
                <a:lnTo>
                  <a:pt x="98340" y="44263"/>
                </a:lnTo>
                <a:lnTo>
                  <a:pt x="101600" y="60325"/>
                </a:lnTo>
                <a:lnTo>
                  <a:pt x="98340" y="76380"/>
                </a:lnTo>
                <a:lnTo>
                  <a:pt x="89496" y="89492"/>
                </a:lnTo>
                <a:lnTo>
                  <a:pt x="76386" y="98338"/>
                </a:lnTo>
                <a:lnTo>
                  <a:pt x="60325" y="101600"/>
                </a:lnTo>
                <a:lnTo>
                  <a:pt x="103906" y="101600"/>
                </a:lnTo>
                <a:lnTo>
                  <a:pt x="115905" y="83802"/>
                </a:lnTo>
                <a:lnTo>
                  <a:pt x="120650" y="60325"/>
                </a:lnTo>
                <a:lnTo>
                  <a:pt x="115910" y="36840"/>
                </a:lnTo>
                <a:lnTo>
                  <a:pt x="102984" y="17665"/>
                </a:lnTo>
                <a:lnTo>
                  <a:pt x="83809" y="4739"/>
                </a:lnTo>
                <a:lnTo>
                  <a:pt x="60325" y="0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415874" y="3864514"/>
            <a:ext cx="234950" cy="374650"/>
          </a:xfrm>
          <a:custGeom>
            <a:avLst/>
            <a:gdLst/>
            <a:ahLst/>
            <a:cxnLst/>
            <a:rect l="l" t="t" r="r" b="b"/>
            <a:pathLst>
              <a:path w="234950" h="374650">
                <a:moveTo>
                  <a:pt x="14782" y="0"/>
                </a:moveTo>
                <a:lnTo>
                  <a:pt x="4267" y="0"/>
                </a:lnTo>
                <a:lnTo>
                  <a:pt x="0" y="4267"/>
                </a:lnTo>
                <a:lnTo>
                  <a:pt x="0" y="215315"/>
                </a:lnTo>
                <a:lnTo>
                  <a:pt x="8122" y="265676"/>
                </a:lnTo>
                <a:lnTo>
                  <a:pt x="30742" y="309413"/>
                </a:lnTo>
                <a:lnTo>
                  <a:pt x="65233" y="343902"/>
                </a:lnTo>
                <a:lnTo>
                  <a:pt x="108972" y="366522"/>
                </a:lnTo>
                <a:lnTo>
                  <a:pt x="159334" y="374650"/>
                </a:lnTo>
                <a:lnTo>
                  <a:pt x="230682" y="374650"/>
                </a:lnTo>
                <a:lnTo>
                  <a:pt x="234950" y="370382"/>
                </a:lnTo>
                <a:lnTo>
                  <a:pt x="234950" y="359867"/>
                </a:lnTo>
                <a:lnTo>
                  <a:pt x="230682" y="355600"/>
                </a:lnTo>
                <a:lnTo>
                  <a:pt x="159334" y="355600"/>
                </a:lnTo>
                <a:lnTo>
                  <a:pt x="131052" y="352752"/>
                </a:lnTo>
                <a:lnTo>
                  <a:pt x="80908" y="331650"/>
                </a:lnTo>
                <a:lnTo>
                  <a:pt x="42999" y="293741"/>
                </a:lnTo>
                <a:lnTo>
                  <a:pt x="21897" y="243597"/>
                </a:lnTo>
                <a:lnTo>
                  <a:pt x="19050" y="215315"/>
                </a:lnTo>
                <a:lnTo>
                  <a:pt x="19050" y="4267"/>
                </a:lnTo>
                <a:lnTo>
                  <a:pt x="14782" y="0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554429" y="4142770"/>
            <a:ext cx="115570" cy="173990"/>
          </a:xfrm>
          <a:custGeom>
            <a:avLst/>
            <a:gdLst/>
            <a:ahLst/>
            <a:cxnLst/>
            <a:rect l="l" t="t" r="r" b="b"/>
            <a:pathLst>
              <a:path w="115569" h="173989">
                <a:moveTo>
                  <a:pt x="12827" y="0"/>
                </a:moveTo>
                <a:lnTo>
                  <a:pt x="6807" y="495"/>
                </a:lnTo>
                <a:lnTo>
                  <a:pt x="0" y="8521"/>
                </a:lnTo>
                <a:lnTo>
                  <a:pt x="495" y="14528"/>
                </a:lnTo>
                <a:lnTo>
                  <a:pt x="85750" y="86867"/>
                </a:lnTo>
                <a:lnTo>
                  <a:pt x="495" y="159207"/>
                </a:lnTo>
                <a:lnTo>
                  <a:pt x="0" y="165226"/>
                </a:lnTo>
                <a:lnTo>
                  <a:pt x="6807" y="173240"/>
                </a:lnTo>
                <a:lnTo>
                  <a:pt x="12827" y="173736"/>
                </a:lnTo>
                <a:lnTo>
                  <a:pt x="115201" y="86867"/>
                </a:lnTo>
                <a:lnTo>
                  <a:pt x="12827" y="0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834013" y="4169314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0" y="4739"/>
                </a:lnTo>
                <a:lnTo>
                  <a:pt x="17665" y="17665"/>
                </a:lnTo>
                <a:lnTo>
                  <a:pt x="4739" y="36840"/>
                </a:lnTo>
                <a:lnTo>
                  <a:pt x="0" y="60325"/>
                </a:lnTo>
                <a:lnTo>
                  <a:pt x="4739" y="83802"/>
                </a:lnTo>
                <a:lnTo>
                  <a:pt x="17665" y="102974"/>
                </a:lnTo>
                <a:lnTo>
                  <a:pt x="36840" y="115903"/>
                </a:lnTo>
                <a:lnTo>
                  <a:pt x="60325" y="120650"/>
                </a:lnTo>
                <a:lnTo>
                  <a:pt x="83807" y="115903"/>
                </a:lnTo>
                <a:lnTo>
                  <a:pt x="102979" y="102974"/>
                </a:lnTo>
                <a:lnTo>
                  <a:pt x="103906" y="101600"/>
                </a:lnTo>
                <a:lnTo>
                  <a:pt x="60325" y="101600"/>
                </a:lnTo>
                <a:lnTo>
                  <a:pt x="44263" y="98338"/>
                </a:lnTo>
                <a:lnTo>
                  <a:pt x="31153" y="89492"/>
                </a:lnTo>
                <a:lnTo>
                  <a:pt x="22309" y="76380"/>
                </a:lnTo>
                <a:lnTo>
                  <a:pt x="19050" y="60325"/>
                </a:lnTo>
                <a:lnTo>
                  <a:pt x="22309" y="44263"/>
                </a:lnTo>
                <a:lnTo>
                  <a:pt x="31153" y="31153"/>
                </a:lnTo>
                <a:lnTo>
                  <a:pt x="44263" y="22309"/>
                </a:lnTo>
                <a:lnTo>
                  <a:pt x="60325" y="19050"/>
                </a:lnTo>
                <a:lnTo>
                  <a:pt x="60325" y="0"/>
                </a:lnTo>
                <a:close/>
              </a:path>
              <a:path w="120650" h="120650">
                <a:moveTo>
                  <a:pt x="60325" y="0"/>
                </a:moveTo>
                <a:lnTo>
                  <a:pt x="60325" y="19050"/>
                </a:lnTo>
                <a:lnTo>
                  <a:pt x="76386" y="22309"/>
                </a:lnTo>
                <a:lnTo>
                  <a:pt x="89496" y="31153"/>
                </a:lnTo>
                <a:lnTo>
                  <a:pt x="98340" y="44263"/>
                </a:lnTo>
                <a:lnTo>
                  <a:pt x="101600" y="60325"/>
                </a:lnTo>
                <a:lnTo>
                  <a:pt x="98340" y="76380"/>
                </a:lnTo>
                <a:lnTo>
                  <a:pt x="89496" y="89492"/>
                </a:lnTo>
                <a:lnTo>
                  <a:pt x="76386" y="98338"/>
                </a:lnTo>
                <a:lnTo>
                  <a:pt x="60325" y="101600"/>
                </a:lnTo>
                <a:lnTo>
                  <a:pt x="103906" y="101600"/>
                </a:lnTo>
                <a:lnTo>
                  <a:pt x="115905" y="83802"/>
                </a:lnTo>
                <a:lnTo>
                  <a:pt x="120650" y="60325"/>
                </a:lnTo>
                <a:lnTo>
                  <a:pt x="115910" y="36840"/>
                </a:lnTo>
                <a:lnTo>
                  <a:pt x="102984" y="17665"/>
                </a:lnTo>
                <a:lnTo>
                  <a:pt x="83809" y="4739"/>
                </a:lnTo>
                <a:lnTo>
                  <a:pt x="60325" y="0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668913" y="3801014"/>
            <a:ext cx="234950" cy="374650"/>
          </a:xfrm>
          <a:custGeom>
            <a:avLst/>
            <a:gdLst/>
            <a:ahLst/>
            <a:cxnLst/>
            <a:rect l="l" t="t" r="r" b="b"/>
            <a:pathLst>
              <a:path w="234950" h="374650">
                <a:moveTo>
                  <a:pt x="75615" y="0"/>
                </a:moveTo>
                <a:lnTo>
                  <a:pt x="4267" y="0"/>
                </a:lnTo>
                <a:lnTo>
                  <a:pt x="0" y="4267"/>
                </a:lnTo>
                <a:lnTo>
                  <a:pt x="0" y="14782"/>
                </a:lnTo>
                <a:lnTo>
                  <a:pt x="4267" y="19050"/>
                </a:lnTo>
                <a:lnTo>
                  <a:pt x="75615" y="19050"/>
                </a:lnTo>
                <a:lnTo>
                  <a:pt x="103897" y="21897"/>
                </a:lnTo>
                <a:lnTo>
                  <a:pt x="154041" y="42999"/>
                </a:lnTo>
                <a:lnTo>
                  <a:pt x="191950" y="80902"/>
                </a:lnTo>
                <a:lnTo>
                  <a:pt x="213052" y="131050"/>
                </a:lnTo>
                <a:lnTo>
                  <a:pt x="215900" y="159334"/>
                </a:lnTo>
                <a:lnTo>
                  <a:pt x="215900" y="370382"/>
                </a:lnTo>
                <a:lnTo>
                  <a:pt x="220167" y="374650"/>
                </a:lnTo>
                <a:lnTo>
                  <a:pt x="230682" y="374650"/>
                </a:lnTo>
                <a:lnTo>
                  <a:pt x="234950" y="370382"/>
                </a:lnTo>
                <a:lnTo>
                  <a:pt x="234950" y="159334"/>
                </a:lnTo>
                <a:lnTo>
                  <a:pt x="226827" y="108967"/>
                </a:lnTo>
                <a:lnTo>
                  <a:pt x="204207" y="65227"/>
                </a:lnTo>
                <a:lnTo>
                  <a:pt x="169716" y="30738"/>
                </a:lnTo>
                <a:lnTo>
                  <a:pt x="125977" y="8121"/>
                </a:lnTo>
                <a:lnTo>
                  <a:pt x="75615" y="0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650121" y="3723673"/>
            <a:ext cx="115570" cy="173990"/>
          </a:xfrm>
          <a:custGeom>
            <a:avLst/>
            <a:gdLst/>
            <a:ahLst/>
            <a:cxnLst/>
            <a:rect l="l" t="t" r="r" b="b"/>
            <a:pathLst>
              <a:path w="115569" h="173989">
                <a:moveTo>
                  <a:pt x="102362" y="0"/>
                </a:moveTo>
                <a:lnTo>
                  <a:pt x="0" y="86867"/>
                </a:lnTo>
                <a:lnTo>
                  <a:pt x="102362" y="173736"/>
                </a:lnTo>
                <a:lnTo>
                  <a:pt x="108381" y="173240"/>
                </a:lnTo>
                <a:lnTo>
                  <a:pt x="115188" y="165214"/>
                </a:lnTo>
                <a:lnTo>
                  <a:pt x="114693" y="159207"/>
                </a:lnTo>
                <a:lnTo>
                  <a:pt x="29438" y="86867"/>
                </a:lnTo>
                <a:lnTo>
                  <a:pt x="114693" y="14528"/>
                </a:lnTo>
                <a:lnTo>
                  <a:pt x="115188" y="8509"/>
                </a:lnTo>
                <a:lnTo>
                  <a:pt x="108381" y="495"/>
                </a:lnTo>
                <a:lnTo>
                  <a:pt x="102362" y="0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155623" y="1404781"/>
            <a:ext cx="7355205" cy="652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solidFill>
                  <a:srgbClr val="0069AA"/>
                </a:solidFill>
                <a:latin typeface="Arial"/>
                <a:cs typeface="Arial"/>
              </a:rPr>
              <a:t>Индивидуальный </a:t>
            </a:r>
            <a:r>
              <a:rPr dirty="0" sz="1400" spc="15">
                <a:solidFill>
                  <a:srgbClr val="0069AA"/>
                </a:solidFill>
                <a:latin typeface="Arial"/>
                <a:cs typeface="Arial"/>
              </a:rPr>
              <a:t>подход </a:t>
            </a:r>
            <a:r>
              <a:rPr dirty="0" sz="1400" spc="80">
                <a:solidFill>
                  <a:srgbClr val="0069AA"/>
                </a:solidFill>
                <a:latin typeface="Arial"/>
                <a:cs typeface="Arial"/>
              </a:rPr>
              <a:t>к </a:t>
            </a:r>
            <a:r>
              <a:rPr dirty="0" sz="1400" spc="-5">
                <a:solidFill>
                  <a:srgbClr val="0069AA"/>
                </a:solidFill>
                <a:latin typeface="Arial"/>
                <a:cs typeface="Arial"/>
              </a:rPr>
              <a:t>реализации </a:t>
            </a:r>
            <a:r>
              <a:rPr dirty="0" sz="1400" spc="35">
                <a:solidFill>
                  <a:srgbClr val="0069AA"/>
                </a:solidFill>
                <a:latin typeface="Arial"/>
                <a:cs typeface="Arial"/>
              </a:rPr>
              <a:t>каждого</a:t>
            </a:r>
            <a:r>
              <a:rPr dirty="0" sz="1400" spc="-265">
                <a:solidFill>
                  <a:srgbClr val="0069AA"/>
                </a:solidFill>
                <a:latin typeface="Arial"/>
                <a:cs typeface="Arial"/>
              </a:rPr>
              <a:t> </a:t>
            </a:r>
            <a:r>
              <a:rPr dirty="0" sz="1400" spc="20">
                <a:solidFill>
                  <a:srgbClr val="0069AA"/>
                </a:solidFill>
                <a:latin typeface="Arial"/>
                <a:cs typeface="Arial"/>
              </a:rPr>
              <a:t>проекта</a:t>
            </a:r>
            <a:r>
              <a:rPr dirty="0" sz="1400" spc="20" i="1">
                <a:solidFill>
                  <a:srgbClr val="0069AA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1400" spc="-20">
                <a:solidFill>
                  <a:srgbClr val="231F20"/>
                </a:solidFill>
                <a:latin typeface="Arial"/>
                <a:cs typeface="Arial"/>
              </a:rPr>
              <a:t>мы разрабатываем </a:t>
            </a:r>
            <a:r>
              <a:rPr dirty="0" sz="1400" spc="5">
                <a:solidFill>
                  <a:srgbClr val="231F20"/>
                </a:solidFill>
                <a:latin typeface="Arial"/>
                <a:cs typeface="Arial"/>
              </a:rPr>
              <a:t>наиболее </a:t>
            </a:r>
            <a:r>
              <a:rPr dirty="0" sz="1400">
                <a:solidFill>
                  <a:srgbClr val="231F20"/>
                </a:solidFill>
                <a:latin typeface="Arial"/>
                <a:cs typeface="Arial"/>
              </a:rPr>
              <a:t>оптимальные решения</a:t>
            </a:r>
            <a:r>
              <a:rPr dirty="0" sz="1400" i="1">
                <a:solidFill>
                  <a:srgbClr val="231F20"/>
                </a:solidFill>
                <a:latin typeface="Arial"/>
                <a:cs typeface="Arial"/>
              </a:rPr>
              <a:t>, </a:t>
            </a:r>
            <a:r>
              <a:rPr dirty="0" sz="1400" spc="50">
                <a:solidFill>
                  <a:srgbClr val="231F20"/>
                </a:solidFill>
                <a:latin typeface="Arial"/>
                <a:cs typeface="Arial"/>
              </a:rPr>
              <a:t>постоянно </a:t>
            </a:r>
            <a:r>
              <a:rPr dirty="0" sz="1400" spc="-30">
                <a:solidFill>
                  <a:srgbClr val="231F20"/>
                </a:solidFill>
                <a:latin typeface="Arial"/>
                <a:cs typeface="Arial"/>
              </a:rPr>
              <a:t>улучшая</a:t>
            </a:r>
            <a:r>
              <a:rPr dirty="0" sz="1400" spc="-2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400" spc="30">
                <a:solidFill>
                  <a:srgbClr val="231F20"/>
                </a:solidFill>
                <a:latin typeface="Arial"/>
                <a:cs typeface="Arial"/>
              </a:rPr>
              <a:t>стоимостные</a:t>
            </a:r>
            <a:r>
              <a:rPr dirty="0" sz="1400" spc="30" i="1">
                <a:solidFill>
                  <a:srgbClr val="231F20"/>
                </a:solidFill>
                <a:latin typeface="Arial"/>
                <a:cs typeface="Arial"/>
              </a:rPr>
              <a:t>,  </a:t>
            </a:r>
            <a:r>
              <a:rPr dirty="0" sz="1400" spc="5">
                <a:solidFill>
                  <a:srgbClr val="231F20"/>
                </a:solidFill>
                <a:latin typeface="Arial"/>
                <a:cs typeface="Arial"/>
              </a:rPr>
              <a:t>качественные </a:t>
            </a:r>
            <a:r>
              <a:rPr dirty="0" sz="1400" spc="45">
                <a:solidFill>
                  <a:srgbClr val="231F20"/>
                </a:solidFill>
                <a:latin typeface="Arial"/>
                <a:cs typeface="Arial"/>
              </a:rPr>
              <a:t>и </a:t>
            </a:r>
            <a:r>
              <a:rPr dirty="0" sz="1400" spc="-5">
                <a:solidFill>
                  <a:srgbClr val="231F20"/>
                </a:solidFill>
                <a:latin typeface="Arial"/>
                <a:cs typeface="Arial"/>
              </a:rPr>
              <a:t>функциональные </a:t>
            </a:r>
            <a:r>
              <a:rPr dirty="0" sz="1400" spc="20">
                <a:solidFill>
                  <a:srgbClr val="231F20"/>
                </a:solidFill>
                <a:latin typeface="Arial"/>
                <a:cs typeface="Arial"/>
              </a:rPr>
              <a:t>характеристики </a:t>
            </a:r>
            <a:r>
              <a:rPr dirty="0" sz="1400" spc="15">
                <a:solidFill>
                  <a:srgbClr val="231F20"/>
                </a:solidFill>
                <a:latin typeface="Arial"/>
                <a:cs typeface="Arial"/>
              </a:rPr>
              <a:t>нашего</a:t>
            </a:r>
            <a:r>
              <a:rPr dirty="0" sz="1400" spc="-2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231F20"/>
                </a:solidFill>
                <a:latin typeface="Arial"/>
                <a:cs typeface="Arial"/>
              </a:rPr>
              <a:t>продукта</a:t>
            </a:r>
            <a:r>
              <a:rPr dirty="0" sz="1400" spc="15" i="1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492581" y="1627324"/>
            <a:ext cx="205104" cy="335280"/>
          </a:xfrm>
          <a:custGeom>
            <a:avLst/>
            <a:gdLst/>
            <a:ahLst/>
            <a:cxnLst/>
            <a:rect l="l" t="t" r="r" b="b"/>
            <a:pathLst>
              <a:path w="205105" h="335280">
                <a:moveTo>
                  <a:pt x="190272" y="19050"/>
                </a:moveTo>
                <a:lnTo>
                  <a:pt x="149618" y="19050"/>
                </a:lnTo>
                <a:lnTo>
                  <a:pt x="156711" y="19770"/>
                </a:lnTo>
                <a:lnTo>
                  <a:pt x="163220" y="21813"/>
                </a:lnTo>
                <a:lnTo>
                  <a:pt x="185115" y="54965"/>
                </a:lnTo>
                <a:lnTo>
                  <a:pt x="185799" y="91325"/>
                </a:lnTo>
                <a:lnTo>
                  <a:pt x="184735" y="125995"/>
                </a:lnTo>
                <a:lnTo>
                  <a:pt x="175436" y="192588"/>
                </a:lnTo>
                <a:lnTo>
                  <a:pt x="156664" y="248928"/>
                </a:lnTo>
                <a:lnTo>
                  <a:pt x="128146" y="296747"/>
                </a:lnTo>
                <a:lnTo>
                  <a:pt x="106464" y="321843"/>
                </a:lnTo>
                <a:lnTo>
                  <a:pt x="106629" y="327875"/>
                </a:lnTo>
                <a:lnTo>
                  <a:pt x="114274" y="335102"/>
                </a:lnTo>
                <a:lnTo>
                  <a:pt x="120294" y="334937"/>
                </a:lnTo>
                <a:lnTo>
                  <a:pt x="123913" y="331114"/>
                </a:lnTo>
                <a:lnTo>
                  <a:pt x="160012" y="283554"/>
                </a:lnTo>
                <a:lnTo>
                  <a:pt x="185318" y="227964"/>
                </a:lnTo>
                <a:lnTo>
                  <a:pt x="200125" y="163306"/>
                </a:lnTo>
                <a:lnTo>
                  <a:pt x="204849" y="91325"/>
                </a:lnTo>
                <a:lnTo>
                  <a:pt x="204739" y="71493"/>
                </a:lnTo>
                <a:lnTo>
                  <a:pt x="199361" y="33237"/>
                </a:lnTo>
                <a:lnTo>
                  <a:pt x="194360" y="24067"/>
                </a:lnTo>
                <a:lnTo>
                  <a:pt x="190272" y="19050"/>
                </a:lnTo>
                <a:close/>
              </a:path>
              <a:path w="205105" h="335280">
                <a:moveTo>
                  <a:pt x="149618" y="0"/>
                </a:moveTo>
                <a:lnTo>
                  <a:pt x="111066" y="15970"/>
                </a:lnTo>
                <a:lnTo>
                  <a:pt x="95184" y="54101"/>
                </a:lnTo>
                <a:lnTo>
                  <a:pt x="95106" y="54965"/>
                </a:lnTo>
                <a:lnTo>
                  <a:pt x="95489" y="73383"/>
                </a:lnTo>
                <a:lnTo>
                  <a:pt x="96339" y="91325"/>
                </a:lnTo>
                <a:lnTo>
                  <a:pt x="97183" y="108486"/>
                </a:lnTo>
                <a:lnTo>
                  <a:pt x="97561" y="124993"/>
                </a:lnTo>
                <a:lnTo>
                  <a:pt x="89637" y="178625"/>
                </a:lnTo>
                <a:lnTo>
                  <a:pt x="70214" y="215410"/>
                </a:lnTo>
                <a:lnTo>
                  <a:pt x="32571" y="256161"/>
                </a:lnTo>
                <a:lnTo>
                  <a:pt x="838" y="281711"/>
                </a:lnTo>
                <a:lnTo>
                  <a:pt x="0" y="287680"/>
                </a:lnTo>
                <a:lnTo>
                  <a:pt x="6324" y="296087"/>
                </a:lnTo>
                <a:lnTo>
                  <a:pt x="12293" y="296938"/>
                </a:lnTo>
                <a:lnTo>
                  <a:pt x="16497" y="293776"/>
                </a:lnTo>
                <a:lnTo>
                  <a:pt x="68087" y="248064"/>
                </a:lnTo>
                <a:lnTo>
                  <a:pt x="98704" y="205486"/>
                </a:lnTo>
                <a:lnTo>
                  <a:pt x="113120" y="164639"/>
                </a:lnTo>
                <a:lnTo>
                  <a:pt x="116611" y="124993"/>
                </a:lnTo>
                <a:lnTo>
                  <a:pt x="116211" y="107710"/>
                </a:lnTo>
                <a:lnTo>
                  <a:pt x="114548" y="73383"/>
                </a:lnTo>
                <a:lnTo>
                  <a:pt x="114488" y="71493"/>
                </a:lnTo>
                <a:lnTo>
                  <a:pt x="114143" y="54965"/>
                </a:lnTo>
                <a:lnTo>
                  <a:pt x="114222" y="54101"/>
                </a:lnTo>
                <a:lnTo>
                  <a:pt x="116941" y="40727"/>
                </a:lnTo>
                <a:lnTo>
                  <a:pt x="124547" y="29457"/>
                </a:lnTo>
                <a:lnTo>
                  <a:pt x="135817" y="21854"/>
                </a:lnTo>
                <a:lnTo>
                  <a:pt x="149618" y="19050"/>
                </a:lnTo>
                <a:lnTo>
                  <a:pt x="190272" y="19050"/>
                </a:lnTo>
                <a:lnTo>
                  <a:pt x="187820" y="16040"/>
                </a:lnTo>
                <a:lnTo>
                  <a:pt x="179893" y="9372"/>
                </a:lnTo>
                <a:lnTo>
                  <a:pt x="170738" y="4314"/>
                </a:lnTo>
                <a:lnTo>
                  <a:pt x="160574" y="1109"/>
                </a:lnTo>
                <a:lnTo>
                  <a:pt x="149618" y="0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450245" y="1582314"/>
            <a:ext cx="292100" cy="380365"/>
          </a:xfrm>
          <a:custGeom>
            <a:avLst/>
            <a:gdLst/>
            <a:ahLst/>
            <a:cxnLst/>
            <a:rect l="l" t="t" r="r" b="b"/>
            <a:pathLst>
              <a:path w="292100" h="380364">
                <a:moveTo>
                  <a:pt x="247344" y="19050"/>
                </a:moveTo>
                <a:lnTo>
                  <a:pt x="191960" y="19050"/>
                </a:lnTo>
                <a:lnTo>
                  <a:pt x="208187" y="20688"/>
                </a:lnTo>
                <a:lnTo>
                  <a:pt x="223286" y="25373"/>
                </a:lnTo>
                <a:lnTo>
                  <a:pt x="258702" y="54545"/>
                </a:lnTo>
                <a:lnTo>
                  <a:pt x="272440" y="99542"/>
                </a:lnTo>
                <a:lnTo>
                  <a:pt x="272770" y="112775"/>
                </a:lnTo>
                <a:lnTo>
                  <a:pt x="272770" y="118745"/>
                </a:lnTo>
                <a:lnTo>
                  <a:pt x="271097" y="167730"/>
                </a:lnTo>
                <a:lnTo>
                  <a:pt x="263385" y="233794"/>
                </a:lnTo>
                <a:lnTo>
                  <a:pt x="245727" y="303631"/>
                </a:lnTo>
                <a:lnTo>
                  <a:pt x="214744" y="363829"/>
                </a:lnTo>
                <a:lnTo>
                  <a:pt x="211569" y="368033"/>
                </a:lnTo>
                <a:lnTo>
                  <a:pt x="212394" y="374002"/>
                </a:lnTo>
                <a:lnTo>
                  <a:pt x="220789" y="380352"/>
                </a:lnTo>
                <a:lnTo>
                  <a:pt x="226758" y="379514"/>
                </a:lnTo>
                <a:lnTo>
                  <a:pt x="229933" y="375323"/>
                </a:lnTo>
                <a:lnTo>
                  <a:pt x="263702" y="309995"/>
                </a:lnTo>
                <a:lnTo>
                  <a:pt x="282155" y="237020"/>
                </a:lnTo>
                <a:lnTo>
                  <a:pt x="290102" y="169014"/>
                </a:lnTo>
                <a:lnTo>
                  <a:pt x="291820" y="118745"/>
                </a:lnTo>
                <a:lnTo>
                  <a:pt x="291745" y="104851"/>
                </a:lnTo>
                <a:lnTo>
                  <a:pt x="291498" y="99542"/>
                </a:lnTo>
                <a:lnTo>
                  <a:pt x="281965" y="99542"/>
                </a:lnTo>
                <a:lnTo>
                  <a:pt x="291401" y="99101"/>
                </a:lnTo>
                <a:lnTo>
                  <a:pt x="283668" y="60796"/>
                </a:lnTo>
                <a:lnTo>
                  <a:pt x="262337" y="29159"/>
                </a:lnTo>
                <a:lnTo>
                  <a:pt x="247344" y="19050"/>
                </a:lnTo>
                <a:close/>
              </a:path>
              <a:path w="292100" h="380364">
                <a:moveTo>
                  <a:pt x="191960" y="0"/>
                </a:moveTo>
                <a:lnTo>
                  <a:pt x="153214" y="7827"/>
                </a:lnTo>
                <a:lnTo>
                  <a:pt x="121577" y="29159"/>
                </a:lnTo>
                <a:lnTo>
                  <a:pt x="100245" y="60796"/>
                </a:lnTo>
                <a:lnTo>
                  <a:pt x="92507" y="99098"/>
                </a:lnTo>
                <a:lnTo>
                  <a:pt x="92532" y="104851"/>
                </a:lnTo>
                <a:lnTo>
                  <a:pt x="92740" y="114455"/>
                </a:lnTo>
                <a:lnTo>
                  <a:pt x="94128" y="144037"/>
                </a:lnTo>
                <a:lnTo>
                  <a:pt x="94437" y="158635"/>
                </a:lnTo>
                <a:lnTo>
                  <a:pt x="86945" y="210008"/>
                </a:lnTo>
                <a:lnTo>
                  <a:pt x="53251" y="259259"/>
                </a:lnTo>
                <a:lnTo>
                  <a:pt x="6388" y="291452"/>
                </a:lnTo>
                <a:lnTo>
                  <a:pt x="1752" y="293941"/>
                </a:lnTo>
                <a:lnTo>
                  <a:pt x="0" y="299707"/>
                </a:lnTo>
                <a:lnTo>
                  <a:pt x="4965" y="308990"/>
                </a:lnTo>
                <a:lnTo>
                  <a:pt x="10731" y="310730"/>
                </a:lnTo>
                <a:lnTo>
                  <a:pt x="15367" y="308254"/>
                </a:lnTo>
                <a:lnTo>
                  <a:pt x="66132" y="273289"/>
                </a:lnTo>
                <a:lnTo>
                  <a:pt x="96227" y="235724"/>
                </a:lnTo>
                <a:lnTo>
                  <a:pt x="110182" y="196889"/>
                </a:lnTo>
                <a:lnTo>
                  <a:pt x="113487" y="158635"/>
                </a:lnTo>
                <a:lnTo>
                  <a:pt x="113164" y="143315"/>
                </a:lnTo>
                <a:lnTo>
                  <a:pt x="111810" y="114455"/>
                </a:lnTo>
                <a:lnTo>
                  <a:pt x="111755" y="112775"/>
                </a:lnTo>
                <a:lnTo>
                  <a:pt x="111583" y="104851"/>
                </a:lnTo>
                <a:lnTo>
                  <a:pt x="111512" y="99098"/>
                </a:lnTo>
                <a:lnTo>
                  <a:pt x="113106" y="83310"/>
                </a:lnTo>
                <a:lnTo>
                  <a:pt x="135039" y="42621"/>
                </a:lnTo>
                <a:lnTo>
                  <a:pt x="175728" y="20688"/>
                </a:lnTo>
                <a:lnTo>
                  <a:pt x="191960" y="19050"/>
                </a:lnTo>
                <a:lnTo>
                  <a:pt x="247344" y="19050"/>
                </a:lnTo>
                <a:lnTo>
                  <a:pt x="230700" y="7827"/>
                </a:lnTo>
                <a:lnTo>
                  <a:pt x="191960" y="0"/>
                </a:lnTo>
                <a:close/>
              </a:path>
              <a:path w="292100" h="380364">
                <a:moveTo>
                  <a:pt x="291401" y="99101"/>
                </a:moveTo>
                <a:lnTo>
                  <a:pt x="281965" y="99542"/>
                </a:lnTo>
                <a:lnTo>
                  <a:pt x="291490" y="99542"/>
                </a:lnTo>
                <a:lnTo>
                  <a:pt x="291401" y="99101"/>
                </a:lnTo>
                <a:close/>
              </a:path>
              <a:path w="292100" h="380364">
                <a:moveTo>
                  <a:pt x="291477" y="99098"/>
                </a:moveTo>
                <a:lnTo>
                  <a:pt x="291490" y="99542"/>
                </a:lnTo>
                <a:lnTo>
                  <a:pt x="291477" y="99098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418671" y="1537305"/>
            <a:ext cx="368300" cy="407670"/>
          </a:xfrm>
          <a:custGeom>
            <a:avLst/>
            <a:gdLst/>
            <a:ahLst/>
            <a:cxnLst/>
            <a:rect l="l" t="t" r="r" b="b"/>
            <a:pathLst>
              <a:path w="368300" h="407669">
                <a:moveTo>
                  <a:pt x="291792" y="19050"/>
                </a:moveTo>
                <a:lnTo>
                  <a:pt x="223532" y="19050"/>
                </a:lnTo>
                <a:lnTo>
                  <a:pt x="248831" y="21603"/>
                </a:lnTo>
                <a:lnTo>
                  <a:pt x="272376" y="28913"/>
                </a:lnTo>
                <a:lnTo>
                  <a:pt x="312267" y="55816"/>
                </a:lnTo>
                <a:lnTo>
                  <a:pt x="339164" y="95702"/>
                </a:lnTo>
                <a:lnTo>
                  <a:pt x="348935" y="143700"/>
                </a:lnTo>
                <a:lnTo>
                  <a:pt x="348935" y="151254"/>
                </a:lnTo>
                <a:lnTo>
                  <a:pt x="348534" y="166051"/>
                </a:lnTo>
                <a:lnTo>
                  <a:pt x="345507" y="216866"/>
                </a:lnTo>
                <a:lnTo>
                  <a:pt x="337580" y="285062"/>
                </a:lnTo>
                <a:lnTo>
                  <a:pt x="322438" y="358525"/>
                </a:lnTo>
                <a:lnTo>
                  <a:pt x="309702" y="398335"/>
                </a:lnTo>
                <a:lnTo>
                  <a:pt x="312254" y="403809"/>
                </a:lnTo>
                <a:lnTo>
                  <a:pt x="322135" y="407403"/>
                </a:lnTo>
                <a:lnTo>
                  <a:pt x="327596" y="404850"/>
                </a:lnTo>
                <a:lnTo>
                  <a:pt x="329399" y="399910"/>
                </a:lnTo>
                <a:lnTo>
                  <a:pt x="342243" y="358151"/>
                </a:lnTo>
                <a:lnTo>
                  <a:pt x="351840" y="314842"/>
                </a:lnTo>
                <a:lnTo>
                  <a:pt x="358685" y="272147"/>
                </a:lnTo>
                <a:lnTo>
                  <a:pt x="363270" y="232232"/>
                </a:lnTo>
                <a:lnTo>
                  <a:pt x="367471" y="169579"/>
                </a:lnTo>
                <a:lnTo>
                  <a:pt x="368071" y="144551"/>
                </a:lnTo>
                <a:lnTo>
                  <a:pt x="360698" y="98863"/>
                </a:lnTo>
                <a:lnTo>
                  <a:pt x="340179" y="59185"/>
                </a:lnTo>
                <a:lnTo>
                  <a:pt x="308894" y="27895"/>
                </a:lnTo>
                <a:lnTo>
                  <a:pt x="291792" y="19050"/>
                </a:lnTo>
                <a:close/>
              </a:path>
              <a:path w="368300" h="407669">
                <a:moveTo>
                  <a:pt x="223532" y="0"/>
                </a:moveTo>
                <a:lnTo>
                  <a:pt x="168932" y="10261"/>
                </a:lnTo>
                <a:lnTo>
                  <a:pt x="122770" y="38468"/>
                </a:lnTo>
                <a:lnTo>
                  <a:pt x="90622" y="81018"/>
                </a:lnTo>
                <a:lnTo>
                  <a:pt x="78524" y="134150"/>
                </a:lnTo>
                <a:lnTo>
                  <a:pt x="78638" y="140474"/>
                </a:lnTo>
                <a:lnTo>
                  <a:pt x="78689" y="141617"/>
                </a:lnTo>
                <a:lnTo>
                  <a:pt x="79032" y="145402"/>
                </a:lnTo>
                <a:lnTo>
                  <a:pt x="80656" y="161128"/>
                </a:lnTo>
                <a:lnTo>
                  <a:pt x="82359" y="176514"/>
                </a:lnTo>
                <a:lnTo>
                  <a:pt x="83700" y="191390"/>
                </a:lnTo>
                <a:lnTo>
                  <a:pt x="81295" y="231579"/>
                </a:lnTo>
                <a:lnTo>
                  <a:pt x="48190" y="271195"/>
                </a:lnTo>
                <a:lnTo>
                  <a:pt x="8407" y="284886"/>
                </a:lnTo>
                <a:lnTo>
                  <a:pt x="3263" y="286003"/>
                </a:lnTo>
                <a:lnTo>
                  <a:pt x="0" y="291071"/>
                </a:lnTo>
                <a:lnTo>
                  <a:pt x="2235" y="301358"/>
                </a:lnTo>
                <a:lnTo>
                  <a:pt x="7302" y="304622"/>
                </a:lnTo>
                <a:lnTo>
                  <a:pt x="12446" y="303504"/>
                </a:lnTo>
                <a:lnTo>
                  <a:pt x="57202" y="287982"/>
                </a:lnTo>
                <a:lnTo>
                  <a:pt x="94237" y="251245"/>
                </a:lnTo>
                <a:lnTo>
                  <a:pt x="103289" y="205587"/>
                </a:lnTo>
                <a:lnTo>
                  <a:pt x="102706" y="190083"/>
                </a:lnTo>
                <a:lnTo>
                  <a:pt x="101314" y="174515"/>
                </a:lnTo>
                <a:lnTo>
                  <a:pt x="99588" y="159012"/>
                </a:lnTo>
                <a:lnTo>
                  <a:pt x="98005" y="143700"/>
                </a:lnTo>
                <a:lnTo>
                  <a:pt x="97713" y="140474"/>
                </a:lnTo>
                <a:lnTo>
                  <a:pt x="97599" y="137871"/>
                </a:lnTo>
                <a:lnTo>
                  <a:pt x="97574" y="134150"/>
                </a:lnTo>
                <a:lnTo>
                  <a:pt x="100229" y="110829"/>
                </a:lnTo>
                <a:lnTo>
                  <a:pt x="119755" y="69688"/>
                </a:lnTo>
                <a:lnTo>
                  <a:pt x="154386" y="38609"/>
                </a:lnTo>
                <a:lnTo>
                  <a:pt x="199079" y="21364"/>
                </a:lnTo>
                <a:lnTo>
                  <a:pt x="223532" y="19050"/>
                </a:lnTo>
                <a:lnTo>
                  <a:pt x="291792" y="19050"/>
                </a:lnTo>
                <a:lnTo>
                  <a:pt x="269219" y="7374"/>
                </a:lnTo>
                <a:lnTo>
                  <a:pt x="223532" y="0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541212" y="1672329"/>
            <a:ext cx="111125" cy="274955"/>
          </a:xfrm>
          <a:custGeom>
            <a:avLst/>
            <a:gdLst/>
            <a:ahLst/>
            <a:cxnLst/>
            <a:rect l="l" t="t" r="r" b="b"/>
            <a:pathLst>
              <a:path w="111125" h="274955">
                <a:moveTo>
                  <a:pt x="106248" y="0"/>
                </a:moveTo>
                <a:lnTo>
                  <a:pt x="95732" y="0"/>
                </a:lnTo>
                <a:lnTo>
                  <a:pt x="91465" y="4267"/>
                </a:lnTo>
                <a:lnTo>
                  <a:pt x="91538" y="21711"/>
                </a:lnTo>
                <a:lnTo>
                  <a:pt x="91859" y="45297"/>
                </a:lnTo>
                <a:lnTo>
                  <a:pt x="91935" y="57162"/>
                </a:lnTo>
                <a:lnTo>
                  <a:pt x="89452" y="104506"/>
                </a:lnTo>
                <a:lnTo>
                  <a:pt x="78130" y="151841"/>
                </a:lnTo>
                <a:lnTo>
                  <a:pt x="51852" y="201890"/>
                </a:lnTo>
                <a:lnTo>
                  <a:pt x="3924" y="257149"/>
                </a:lnTo>
                <a:lnTo>
                  <a:pt x="127" y="260781"/>
                </a:lnTo>
                <a:lnTo>
                  <a:pt x="0" y="266814"/>
                </a:lnTo>
                <a:lnTo>
                  <a:pt x="7277" y="274408"/>
                </a:lnTo>
                <a:lnTo>
                  <a:pt x="13309" y="274535"/>
                </a:lnTo>
                <a:lnTo>
                  <a:pt x="17106" y="270890"/>
                </a:lnTo>
                <a:lnTo>
                  <a:pt x="45432" y="241187"/>
                </a:lnTo>
                <a:lnTo>
                  <a:pt x="84167" y="185151"/>
                </a:lnTo>
                <a:lnTo>
                  <a:pt x="103816" y="132363"/>
                </a:lnTo>
                <a:lnTo>
                  <a:pt x="110467" y="81883"/>
                </a:lnTo>
                <a:lnTo>
                  <a:pt x="110985" y="57162"/>
                </a:lnTo>
                <a:lnTo>
                  <a:pt x="110911" y="45297"/>
                </a:lnTo>
                <a:lnTo>
                  <a:pt x="110591" y="21711"/>
                </a:lnTo>
                <a:lnTo>
                  <a:pt x="110515" y="4267"/>
                </a:lnTo>
                <a:lnTo>
                  <a:pt x="106248" y="0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407650" y="1447298"/>
            <a:ext cx="469265" cy="472440"/>
          </a:xfrm>
          <a:custGeom>
            <a:avLst/>
            <a:gdLst/>
            <a:ahLst/>
            <a:cxnLst/>
            <a:rect l="l" t="t" r="r" b="b"/>
            <a:pathLst>
              <a:path w="469264" h="472439">
                <a:moveTo>
                  <a:pt x="315979" y="64058"/>
                </a:moveTo>
                <a:lnTo>
                  <a:pt x="234556" y="64058"/>
                </a:lnTo>
                <a:lnTo>
                  <a:pt x="268922" y="67519"/>
                </a:lnTo>
                <a:lnTo>
                  <a:pt x="300916" y="77449"/>
                </a:lnTo>
                <a:lnTo>
                  <a:pt x="355104" y="113995"/>
                </a:lnTo>
                <a:lnTo>
                  <a:pt x="391650" y="168189"/>
                </a:lnTo>
                <a:lnTo>
                  <a:pt x="405041" y="234556"/>
                </a:lnTo>
                <a:lnTo>
                  <a:pt x="404566" y="250654"/>
                </a:lnTo>
                <a:lnTo>
                  <a:pt x="400499" y="302093"/>
                </a:lnTo>
                <a:lnTo>
                  <a:pt x="392589" y="364876"/>
                </a:lnTo>
                <a:lnTo>
                  <a:pt x="381025" y="429617"/>
                </a:lnTo>
                <a:lnTo>
                  <a:pt x="372630" y="464515"/>
                </a:lnTo>
                <a:lnTo>
                  <a:pt x="375666" y="469734"/>
                </a:lnTo>
                <a:lnTo>
                  <a:pt x="399653" y="433594"/>
                </a:lnTo>
                <a:lnTo>
                  <a:pt x="411422" y="367685"/>
                </a:lnTo>
                <a:lnTo>
                  <a:pt x="419449" y="304031"/>
                </a:lnTo>
                <a:lnTo>
                  <a:pt x="423561" y="252652"/>
                </a:lnTo>
                <a:lnTo>
                  <a:pt x="424091" y="234556"/>
                </a:lnTo>
                <a:lnTo>
                  <a:pt x="420244" y="196364"/>
                </a:lnTo>
                <a:lnTo>
                  <a:pt x="409198" y="160775"/>
                </a:lnTo>
                <a:lnTo>
                  <a:pt x="391720" y="128568"/>
                </a:lnTo>
                <a:lnTo>
                  <a:pt x="368579" y="100520"/>
                </a:lnTo>
                <a:lnTo>
                  <a:pt x="340539" y="77386"/>
                </a:lnTo>
                <a:lnTo>
                  <a:pt x="315979" y="64058"/>
                </a:lnTo>
                <a:close/>
              </a:path>
              <a:path w="469264" h="472439">
                <a:moveTo>
                  <a:pt x="326968" y="19050"/>
                </a:moveTo>
                <a:lnTo>
                  <a:pt x="234556" y="19050"/>
                </a:lnTo>
                <a:lnTo>
                  <a:pt x="277994" y="23431"/>
                </a:lnTo>
                <a:lnTo>
                  <a:pt x="318435" y="35983"/>
                </a:lnTo>
                <a:lnTo>
                  <a:pt x="355030" y="55849"/>
                </a:lnTo>
                <a:lnTo>
                  <a:pt x="386930" y="82168"/>
                </a:lnTo>
                <a:lnTo>
                  <a:pt x="413252" y="114071"/>
                </a:lnTo>
                <a:lnTo>
                  <a:pt x="433120" y="150671"/>
                </a:lnTo>
                <a:lnTo>
                  <a:pt x="445673" y="191116"/>
                </a:lnTo>
                <a:lnTo>
                  <a:pt x="450049" y="234556"/>
                </a:lnTo>
                <a:lnTo>
                  <a:pt x="449264" y="269220"/>
                </a:lnTo>
                <a:lnTo>
                  <a:pt x="446422" y="313524"/>
                </a:lnTo>
                <a:lnTo>
                  <a:pt x="441036" y="360768"/>
                </a:lnTo>
                <a:lnTo>
                  <a:pt x="432536" y="407924"/>
                </a:lnTo>
                <a:lnTo>
                  <a:pt x="431393" y="413067"/>
                </a:lnTo>
                <a:lnTo>
                  <a:pt x="434632" y="418147"/>
                </a:lnTo>
                <a:lnTo>
                  <a:pt x="459888" y="363470"/>
                </a:lnTo>
                <a:lnTo>
                  <a:pt x="465401" y="315177"/>
                </a:lnTo>
                <a:lnTo>
                  <a:pt x="468182" y="272316"/>
                </a:lnTo>
                <a:lnTo>
                  <a:pt x="469099" y="234556"/>
                </a:lnTo>
                <a:lnTo>
                  <a:pt x="464338" y="187291"/>
                </a:lnTo>
                <a:lnTo>
                  <a:pt x="450669" y="143254"/>
                </a:lnTo>
                <a:lnTo>
                  <a:pt x="429041" y="103405"/>
                </a:lnTo>
                <a:lnTo>
                  <a:pt x="400405" y="68706"/>
                </a:lnTo>
                <a:lnTo>
                  <a:pt x="365689" y="40065"/>
                </a:lnTo>
                <a:lnTo>
                  <a:pt x="326968" y="19050"/>
                </a:lnTo>
                <a:close/>
              </a:path>
              <a:path w="469264" h="472439">
                <a:moveTo>
                  <a:pt x="234556" y="0"/>
                </a:moveTo>
                <a:lnTo>
                  <a:pt x="187285" y="4768"/>
                </a:lnTo>
                <a:lnTo>
                  <a:pt x="143244" y="18441"/>
                </a:lnTo>
                <a:lnTo>
                  <a:pt x="103394" y="40071"/>
                </a:lnTo>
                <a:lnTo>
                  <a:pt x="68694" y="68706"/>
                </a:lnTo>
                <a:lnTo>
                  <a:pt x="40058" y="103405"/>
                </a:lnTo>
                <a:lnTo>
                  <a:pt x="18430" y="143254"/>
                </a:lnTo>
                <a:lnTo>
                  <a:pt x="4761" y="187291"/>
                </a:lnTo>
                <a:lnTo>
                  <a:pt x="0" y="234556"/>
                </a:lnTo>
                <a:lnTo>
                  <a:pt x="591" y="250654"/>
                </a:lnTo>
                <a:lnTo>
                  <a:pt x="9944" y="302323"/>
                </a:lnTo>
                <a:lnTo>
                  <a:pt x="40792" y="325450"/>
                </a:lnTo>
                <a:lnTo>
                  <a:pt x="44361" y="325450"/>
                </a:lnTo>
                <a:lnTo>
                  <a:pt x="35255" y="306400"/>
                </a:lnTo>
                <a:lnTo>
                  <a:pt x="29946" y="302704"/>
                </a:lnTo>
                <a:lnTo>
                  <a:pt x="19640" y="250654"/>
                </a:lnTo>
                <a:lnTo>
                  <a:pt x="19050" y="234556"/>
                </a:lnTo>
                <a:lnTo>
                  <a:pt x="23425" y="191116"/>
                </a:lnTo>
                <a:lnTo>
                  <a:pt x="35979" y="150671"/>
                </a:lnTo>
                <a:lnTo>
                  <a:pt x="55847" y="114071"/>
                </a:lnTo>
                <a:lnTo>
                  <a:pt x="82168" y="82168"/>
                </a:lnTo>
                <a:lnTo>
                  <a:pt x="114071" y="55849"/>
                </a:lnTo>
                <a:lnTo>
                  <a:pt x="150671" y="35983"/>
                </a:lnTo>
                <a:lnTo>
                  <a:pt x="191116" y="23431"/>
                </a:lnTo>
                <a:lnTo>
                  <a:pt x="234556" y="19050"/>
                </a:lnTo>
                <a:lnTo>
                  <a:pt x="326968" y="19050"/>
                </a:lnTo>
                <a:lnTo>
                  <a:pt x="325833" y="18437"/>
                </a:lnTo>
                <a:lnTo>
                  <a:pt x="281796" y="4766"/>
                </a:lnTo>
                <a:lnTo>
                  <a:pt x="234556" y="0"/>
                </a:lnTo>
                <a:close/>
              </a:path>
              <a:path w="469264" h="472439">
                <a:moveTo>
                  <a:pt x="234556" y="45008"/>
                </a:moveTo>
                <a:lnTo>
                  <a:pt x="196364" y="48862"/>
                </a:lnTo>
                <a:lnTo>
                  <a:pt x="128568" y="77386"/>
                </a:lnTo>
                <a:lnTo>
                  <a:pt x="77378" y="128568"/>
                </a:lnTo>
                <a:lnTo>
                  <a:pt x="48855" y="196364"/>
                </a:lnTo>
                <a:lnTo>
                  <a:pt x="45008" y="234556"/>
                </a:lnTo>
                <a:lnTo>
                  <a:pt x="45538" y="248834"/>
                </a:lnTo>
                <a:lnTo>
                  <a:pt x="47104" y="262834"/>
                </a:lnTo>
                <a:lnTo>
                  <a:pt x="49670" y="276513"/>
                </a:lnTo>
                <a:lnTo>
                  <a:pt x="53200" y="289826"/>
                </a:lnTo>
                <a:lnTo>
                  <a:pt x="53568" y="291071"/>
                </a:lnTo>
                <a:lnTo>
                  <a:pt x="53746" y="292303"/>
                </a:lnTo>
                <a:lnTo>
                  <a:pt x="53746" y="298754"/>
                </a:lnTo>
                <a:lnTo>
                  <a:pt x="50418" y="303758"/>
                </a:lnTo>
                <a:lnTo>
                  <a:pt x="43662" y="306158"/>
                </a:lnTo>
                <a:lnTo>
                  <a:pt x="42214" y="306400"/>
                </a:lnTo>
                <a:lnTo>
                  <a:pt x="69682" y="306400"/>
                </a:lnTo>
                <a:lnTo>
                  <a:pt x="71300" y="303128"/>
                </a:lnTo>
                <a:lnTo>
                  <a:pt x="72796" y="293509"/>
                </a:lnTo>
                <a:lnTo>
                  <a:pt x="72707" y="289826"/>
                </a:lnTo>
                <a:lnTo>
                  <a:pt x="72351" y="287337"/>
                </a:lnTo>
                <a:lnTo>
                  <a:pt x="71424" y="284289"/>
                </a:lnTo>
                <a:lnTo>
                  <a:pt x="68253" y="272316"/>
                </a:lnTo>
                <a:lnTo>
                  <a:pt x="65946" y="260018"/>
                </a:lnTo>
                <a:lnTo>
                  <a:pt x="64536" y="247422"/>
                </a:lnTo>
                <a:lnTo>
                  <a:pt x="64058" y="234556"/>
                </a:lnTo>
                <a:lnTo>
                  <a:pt x="67519" y="200184"/>
                </a:lnTo>
                <a:lnTo>
                  <a:pt x="93167" y="139237"/>
                </a:lnTo>
                <a:lnTo>
                  <a:pt x="139237" y="93167"/>
                </a:lnTo>
                <a:lnTo>
                  <a:pt x="200184" y="67519"/>
                </a:lnTo>
                <a:lnTo>
                  <a:pt x="234556" y="64058"/>
                </a:lnTo>
                <a:lnTo>
                  <a:pt x="315979" y="64058"/>
                </a:lnTo>
                <a:lnTo>
                  <a:pt x="308335" y="59910"/>
                </a:lnTo>
                <a:lnTo>
                  <a:pt x="272747" y="48862"/>
                </a:lnTo>
                <a:lnTo>
                  <a:pt x="234556" y="45008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795458" y="1862404"/>
            <a:ext cx="133985" cy="133985"/>
          </a:xfrm>
          <a:custGeom>
            <a:avLst/>
            <a:gdLst/>
            <a:ahLst/>
            <a:cxnLst/>
            <a:rect l="l" t="t" r="r" b="b"/>
            <a:pathLst>
              <a:path w="133985" h="133985">
                <a:moveTo>
                  <a:pt x="129692" y="0"/>
                </a:moveTo>
                <a:lnTo>
                  <a:pt x="119176" y="0"/>
                </a:lnTo>
                <a:lnTo>
                  <a:pt x="114909" y="4267"/>
                </a:lnTo>
                <a:lnTo>
                  <a:pt x="114896" y="110591"/>
                </a:lnTo>
                <a:lnTo>
                  <a:pt x="110591" y="114896"/>
                </a:lnTo>
                <a:lnTo>
                  <a:pt x="4267" y="114909"/>
                </a:lnTo>
                <a:lnTo>
                  <a:pt x="0" y="119176"/>
                </a:lnTo>
                <a:lnTo>
                  <a:pt x="0" y="129692"/>
                </a:lnTo>
                <a:lnTo>
                  <a:pt x="4267" y="133959"/>
                </a:lnTo>
                <a:lnTo>
                  <a:pt x="105283" y="133959"/>
                </a:lnTo>
                <a:lnTo>
                  <a:pt x="116448" y="131700"/>
                </a:lnTo>
                <a:lnTo>
                  <a:pt x="125560" y="125555"/>
                </a:lnTo>
                <a:lnTo>
                  <a:pt x="131702" y="116443"/>
                </a:lnTo>
                <a:lnTo>
                  <a:pt x="133959" y="105283"/>
                </a:lnTo>
                <a:lnTo>
                  <a:pt x="133959" y="4267"/>
                </a:lnTo>
                <a:lnTo>
                  <a:pt x="129692" y="0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795461" y="1421925"/>
            <a:ext cx="133985" cy="133985"/>
          </a:xfrm>
          <a:custGeom>
            <a:avLst/>
            <a:gdLst/>
            <a:ahLst/>
            <a:cxnLst/>
            <a:rect l="l" t="t" r="r" b="b"/>
            <a:pathLst>
              <a:path w="133985" h="133984">
                <a:moveTo>
                  <a:pt x="105282" y="0"/>
                </a:moveTo>
                <a:lnTo>
                  <a:pt x="4267" y="0"/>
                </a:lnTo>
                <a:lnTo>
                  <a:pt x="0" y="4267"/>
                </a:lnTo>
                <a:lnTo>
                  <a:pt x="0" y="14782"/>
                </a:lnTo>
                <a:lnTo>
                  <a:pt x="4267" y="19050"/>
                </a:lnTo>
                <a:lnTo>
                  <a:pt x="110591" y="19062"/>
                </a:lnTo>
                <a:lnTo>
                  <a:pt x="114896" y="23355"/>
                </a:lnTo>
                <a:lnTo>
                  <a:pt x="114909" y="129692"/>
                </a:lnTo>
                <a:lnTo>
                  <a:pt x="119176" y="133959"/>
                </a:lnTo>
                <a:lnTo>
                  <a:pt x="129692" y="133959"/>
                </a:lnTo>
                <a:lnTo>
                  <a:pt x="133959" y="129692"/>
                </a:lnTo>
                <a:lnTo>
                  <a:pt x="133959" y="28676"/>
                </a:lnTo>
                <a:lnTo>
                  <a:pt x="131700" y="17514"/>
                </a:lnTo>
                <a:lnTo>
                  <a:pt x="125555" y="8399"/>
                </a:lnTo>
                <a:lnTo>
                  <a:pt x="116443" y="2253"/>
                </a:lnTo>
                <a:lnTo>
                  <a:pt x="105282" y="0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354985" y="1421923"/>
            <a:ext cx="133985" cy="133985"/>
          </a:xfrm>
          <a:custGeom>
            <a:avLst/>
            <a:gdLst/>
            <a:ahLst/>
            <a:cxnLst/>
            <a:rect l="l" t="t" r="r" b="b"/>
            <a:pathLst>
              <a:path w="133984" h="133984">
                <a:moveTo>
                  <a:pt x="129692" y="0"/>
                </a:moveTo>
                <a:lnTo>
                  <a:pt x="28676" y="0"/>
                </a:lnTo>
                <a:lnTo>
                  <a:pt x="17514" y="2259"/>
                </a:lnTo>
                <a:lnTo>
                  <a:pt x="8399" y="8404"/>
                </a:lnTo>
                <a:lnTo>
                  <a:pt x="2253" y="17516"/>
                </a:lnTo>
                <a:lnTo>
                  <a:pt x="0" y="28676"/>
                </a:lnTo>
                <a:lnTo>
                  <a:pt x="0" y="129692"/>
                </a:lnTo>
                <a:lnTo>
                  <a:pt x="4267" y="133959"/>
                </a:lnTo>
                <a:lnTo>
                  <a:pt x="14782" y="133959"/>
                </a:lnTo>
                <a:lnTo>
                  <a:pt x="19050" y="129692"/>
                </a:lnTo>
                <a:lnTo>
                  <a:pt x="19062" y="23367"/>
                </a:lnTo>
                <a:lnTo>
                  <a:pt x="23368" y="19062"/>
                </a:lnTo>
                <a:lnTo>
                  <a:pt x="129692" y="19050"/>
                </a:lnTo>
                <a:lnTo>
                  <a:pt x="133959" y="14782"/>
                </a:lnTo>
                <a:lnTo>
                  <a:pt x="133959" y="4267"/>
                </a:lnTo>
                <a:lnTo>
                  <a:pt x="129692" y="0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354983" y="1862402"/>
            <a:ext cx="133985" cy="133985"/>
          </a:xfrm>
          <a:custGeom>
            <a:avLst/>
            <a:gdLst/>
            <a:ahLst/>
            <a:cxnLst/>
            <a:rect l="l" t="t" r="r" b="b"/>
            <a:pathLst>
              <a:path w="133984" h="133985">
                <a:moveTo>
                  <a:pt x="14782" y="0"/>
                </a:moveTo>
                <a:lnTo>
                  <a:pt x="4267" y="0"/>
                </a:lnTo>
                <a:lnTo>
                  <a:pt x="0" y="4267"/>
                </a:lnTo>
                <a:lnTo>
                  <a:pt x="0" y="105283"/>
                </a:lnTo>
                <a:lnTo>
                  <a:pt x="2259" y="116443"/>
                </a:lnTo>
                <a:lnTo>
                  <a:pt x="8404" y="125555"/>
                </a:lnTo>
                <a:lnTo>
                  <a:pt x="17516" y="131700"/>
                </a:lnTo>
                <a:lnTo>
                  <a:pt x="28676" y="133959"/>
                </a:lnTo>
                <a:lnTo>
                  <a:pt x="129692" y="133959"/>
                </a:lnTo>
                <a:lnTo>
                  <a:pt x="133959" y="129692"/>
                </a:lnTo>
                <a:lnTo>
                  <a:pt x="133959" y="119176"/>
                </a:lnTo>
                <a:lnTo>
                  <a:pt x="129692" y="114909"/>
                </a:lnTo>
                <a:lnTo>
                  <a:pt x="23368" y="114896"/>
                </a:lnTo>
                <a:lnTo>
                  <a:pt x="19062" y="110591"/>
                </a:lnTo>
                <a:lnTo>
                  <a:pt x="19050" y="4267"/>
                </a:lnTo>
                <a:lnTo>
                  <a:pt x="14782" y="0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2155623" y="4816727"/>
            <a:ext cx="6285865" cy="4387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400" spc="-30">
                <a:solidFill>
                  <a:srgbClr val="0069AA"/>
                </a:solidFill>
                <a:latin typeface="Arial"/>
                <a:cs typeface="Arial"/>
              </a:rPr>
              <a:t>Эффективная </a:t>
            </a:r>
            <a:r>
              <a:rPr dirty="0" sz="1400" spc="20">
                <a:solidFill>
                  <a:srgbClr val="0069AA"/>
                </a:solidFill>
                <a:latin typeface="Arial"/>
                <a:cs typeface="Arial"/>
              </a:rPr>
              <a:t>система </a:t>
            </a:r>
            <a:r>
              <a:rPr dirty="0" sz="1400" spc="40">
                <a:solidFill>
                  <a:srgbClr val="0069AA"/>
                </a:solidFill>
                <a:latin typeface="Arial"/>
                <a:cs typeface="Arial"/>
              </a:rPr>
              <a:t>кооперации </a:t>
            </a:r>
            <a:r>
              <a:rPr dirty="0" sz="1400" spc="55">
                <a:solidFill>
                  <a:srgbClr val="0069AA"/>
                </a:solidFill>
                <a:latin typeface="Arial"/>
                <a:cs typeface="Arial"/>
              </a:rPr>
              <a:t>с </a:t>
            </a:r>
            <a:r>
              <a:rPr dirty="0" sz="1400" spc="20">
                <a:solidFill>
                  <a:srgbClr val="0069AA"/>
                </a:solidFill>
                <a:latin typeface="Arial"/>
                <a:cs typeface="Arial"/>
              </a:rPr>
              <a:t>производственными</a:t>
            </a:r>
            <a:r>
              <a:rPr dirty="0" sz="1400" spc="-210">
                <a:solidFill>
                  <a:srgbClr val="0069AA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0069AA"/>
                </a:solidFill>
                <a:latin typeface="Arial"/>
                <a:cs typeface="Arial"/>
              </a:rPr>
              <a:t>предприятиями</a:t>
            </a:r>
            <a:r>
              <a:rPr dirty="0" sz="1400" spc="10" i="1">
                <a:solidFill>
                  <a:srgbClr val="0069AA"/>
                </a:solidFill>
                <a:latin typeface="Arial"/>
                <a:cs typeface="Arial"/>
              </a:rPr>
              <a:t>:  </a:t>
            </a:r>
            <a:r>
              <a:rPr dirty="0" sz="1400" spc="-20">
                <a:solidFill>
                  <a:srgbClr val="231F20"/>
                </a:solidFill>
                <a:latin typeface="Arial"/>
                <a:cs typeface="Arial"/>
              </a:rPr>
              <a:t>мы</a:t>
            </a:r>
            <a:r>
              <a:rPr dirty="0" sz="140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400" spc="55">
                <a:solidFill>
                  <a:srgbClr val="231F20"/>
                </a:solidFill>
                <a:latin typeface="Arial"/>
                <a:cs typeface="Arial"/>
              </a:rPr>
              <a:t>с</a:t>
            </a:r>
            <a:r>
              <a:rPr dirty="0" sz="140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231F20"/>
                </a:solidFill>
                <a:latin typeface="Arial"/>
                <a:cs typeface="Arial"/>
              </a:rPr>
              <a:t>уважением</a:t>
            </a:r>
            <a:r>
              <a:rPr dirty="0" sz="140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400" spc="40">
                <a:solidFill>
                  <a:srgbClr val="231F20"/>
                </a:solidFill>
                <a:latin typeface="Arial"/>
                <a:cs typeface="Arial"/>
              </a:rPr>
              <a:t>относимся</a:t>
            </a:r>
            <a:r>
              <a:rPr dirty="0" sz="140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400" spc="80">
                <a:solidFill>
                  <a:srgbClr val="231F20"/>
                </a:solidFill>
                <a:latin typeface="Arial"/>
                <a:cs typeface="Arial"/>
              </a:rPr>
              <a:t>к</a:t>
            </a:r>
            <a:r>
              <a:rPr dirty="0" sz="140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231F20"/>
                </a:solidFill>
                <a:latin typeface="Arial"/>
                <a:cs typeface="Arial"/>
              </a:rPr>
              <a:t>нашим</a:t>
            </a:r>
            <a:r>
              <a:rPr dirty="0" sz="140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231F20"/>
                </a:solidFill>
                <a:latin typeface="Arial"/>
                <a:cs typeface="Arial"/>
              </a:rPr>
              <a:t>партнерам</a:t>
            </a:r>
            <a:r>
              <a:rPr dirty="0" sz="140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400" spc="45">
                <a:solidFill>
                  <a:srgbClr val="231F20"/>
                </a:solidFill>
                <a:latin typeface="Arial"/>
                <a:cs typeface="Arial"/>
              </a:rPr>
              <a:t>и</a:t>
            </a:r>
            <a:r>
              <a:rPr dirty="0" sz="140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231F20"/>
                </a:solidFill>
                <a:latin typeface="Arial"/>
                <a:cs typeface="Arial"/>
              </a:rPr>
              <a:t>их</a:t>
            </a:r>
            <a:r>
              <a:rPr dirty="0" sz="140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400" spc="25">
                <a:solidFill>
                  <a:srgbClr val="231F20"/>
                </a:solidFill>
                <a:latin typeface="Arial"/>
                <a:cs typeface="Arial"/>
              </a:rPr>
              <a:t>потребностям</a:t>
            </a:r>
            <a:r>
              <a:rPr dirty="0" sz="1400" spc="25" i="1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334363" y="4812073"/>
            <a:ext cx="537585" cy="5845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343304" y="5753497"/>
            <a:ext cx="610408" cy="6103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2155623" y="2483294"/>
            <a:ext cx="7660640" cy="8655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20">
                <a:solidFill>
                  <a:srgbClr val="0069AA"/>
                </a:solidFill>
                <a:latin typeface="Arial"/>
                <a:cs typeface="Arial"/>
              </a:rPr>
              <a:t>Проактивность</a:t>
            </a:r>
            <a:r>
              <a:rPr dirty="0" sz="1400" spc="20" i="1">
                <a:solidFill>
                  <a:srgbClr val="0069AA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1400" spc="45">
                <a:solidFill>
                  <a:srgbClr val="231F20"/>
                </a:solidFill>
                <a:latin typeface="Arial"/>
                <a:cs typeface="Arial"/>
              </a:rPr>
              <a:t>при</a:t>
            </a:r>
            <a:r>
              <a:rPr dirty="0" sz="140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231F20"/>
                </a:solidFill>
                <a:latin typeface="Arial"/>
                <a:cs typeface="Arial"/>
              </a:rPr>
              <a:t>разработке</a:t>
            </a:r>
            <a:r>
              <a:rPr dirty="0" sz="140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400" spc="50">
                <a:solidFill>
                  <a:srgbClr val="231F20"/>
                </a:solidFill>
                <a:latin typeface="Arial"/>
                <a:cs typeface="Arial"/>
              </a:rPr>
              <a:t>конструкций</a:t>
            </a:r>
            <a:r>
              <a:rPr dirty="0" sz="140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400" spc="25">
                <a:solidFill>
                  <a:srgbClr val="231F20"/>
                </a:solidFill>
                <a:latin typeface="Arial"/>
                <a:cs typeface="Arial"/>
              </a:rPr>
              <a:t>своих</a:t>
            </a:r>
            <a:r>
              <a:rPr dirty="0" sz="140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231F20"/>
                </a:solidFill>
                <a:latin typeface="Arial"/>
                <a:cs typeface="Arial"/>
              </a:rPr>
              <a:t>изделий</a:t>
            </a:r>
            <a:r>
              <a:rPr dirty="0" sz="140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231F20"/>
                </a:solidFill>
                <a:latin typeface="Arial"/>
                <a:cs typeface="Arial"/>
              </a:rPr>
              <a:t>ОКАН</a:t>
            </a:r>
            <a:r>
              <a:rPr dirty="0" sz="140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400" spc="20">
                <a:solidFill>
                  <a:srgbClr val="231F20"/>
                </a:solidFill>
                <a:latin typeface="Arial"/>
                <a:cs typeface="Arial"/>
              </a:rPr>
              <a:t>стремится</a:t>
            </a:r>
            <a:r>
              <a:rPr dirty="0" sz="140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400" spc="25">
                <a:solidFill>
                  <a:srgbClr val="231F20"/>
                </a:solidFill>
                <a:latin typeface="Arial"/>
                <a:cs typeface="Arial"/>
              </a:rPr>
              <a:t>не</a:t>
            </a:r>
            <a:r>
              <a:rPr dirty="0" sz="140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231F20"/>
                </a:solidFill>
                <a:latin typeface="Arial"/>
                <a:cs typeface="Arial"/>
              </a:rPr>
              <a:t>только</a:t>
            </a:r>
            <a:r>
              <a:rPr dirty="0" sz="140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31F20"/>
                </a:solidFill>
                <a:latin typeface="Arial"/>
                <a:cs typeface="Arial"/>
              </a:rPr>
              <a:t>удовлетворить</a:t>
            </a:r>
            <a:r>
              <a:rPr dirty="0" sz="140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231F20"/>
                </a:solidFill>
                <a:latin typeface="Arial"/>
                <a:cs typeface="Arial"/>
              </a:rPr>
              <a:t>все  </a:t>
            </a:r>
            <a:r>
              <a:rPr dirty="0" sz="1400" spc="10">
                <a:solidFill>
                  <a:srgbClr val="231F20"/>
                </a:solidFill>
                <a:latin typeface="Arial"/>
                <a:cs typeface="Arial"/>
              </a:rPr>
              <a:t>требования </a:t>
            </a:r>
            <a:r>
              <a:rPr dirty="0" sz="1400" spc="-20">
                <a:solidFill>
                  <a:srgbClr val="231F20"/>
                </a:solidFill>
                <a:latin typeface="Arial"/>
                <a:cs typeface="Arial"/>
              </a:rPr>
              <a:t>Заказчика</a:t>
            </a:r>
            <a:r>
              <a:rPr dirty="0" sz="1400" spc="-20" i="1">
                <a:solidFill>
                  <a:srgbClr val="231F20"/>
                </a:solidFill>
                <a:latin typeface="Arial"/>
                <a:cs typeface="Arial"/>
              </a:rPr>
              <a:t>, </a:t>
            </a:r>
            <a:r>
              <a:rPr dirty="0" sz="1400" spc="75">
                <a:solidFill>
                  <a:srgbClr val="231F20"/>
                </a:solidFill>
                <a:latin typeface="Arial"/>
                <a:cs typeface="Arial"/>
              </a:rPr>
              <a:t>но </a:t>
            </a:r>
            <a:r>
              <a:rPr dirty="0" sz="1400" spc="15">
                <a:solidFill>
                  <a:srgbClr val="231F20"/>
                </a:solidFill>
                <a:latin typeface="Arial"/>
                <a:cs typeface="Arial"/>
              </a:rPr>
              <a:t>также </a:t>
            </a:r>
            <a:r>
              <a:rPr dirty="0" sz="1400" spc="45">
                <a:solidFill>
                  <a:srgbClr val="231F20"/>
                </a:solidFill>
                <a:latin typeface="Arial"/>
                <a:cs typeface="Arial"/>
              </a:rPr>
              <a:t>и </a:t>
            </a:r>
            <a:r>
              <a:rPr dirty="0" sz="1400">
                <a:solidFill>
                  <a:srgbClr val="231F20"/>
                </a:solidFill>
                <a:latin typeface="Arial"/>
                <a:cs typeface="Arial"/>
              </a:rPr>
              <a:t>учесть </a:t>
            </a:r>
            <a:r>
              <a:rPr dirty="0" sz="1400" spc="5">
                <a:solidFill>
                  <a:srgbClr val="231F20"/>
                </a:solidFill>
                <a:latin typeface="Arial"/>
                <a:cs typeface="Arial"/>
              </a:rPr>
              <a:t>негативный </a:t>
            </a:r>
            <a:r>
              <a:rPr dirty="0" sz="1400" spc="25">
                <a:solidFill>
                  <a:srgbClr val="231F20"/>
                </a:solidFill>
                <a:latin typeface="Arial"/>
                <a:cs typeface="Arial"/>
              </a:rPr>
              <a:t>опыт </a:t>
            </a:r>
            <a:r>
              <a:rPr dirty="0" sz="1400" spc="10">
                <a:solidFill>
                  <a:srgbClr val="231F20"/>
                </a:solidFill>
                <a:latin typeface="Arial"/>
                <a:cs typeface="Arial"/>
              </a:rPr>
              <a:t>эксплуатации </a:t>
            </a:r>
            <a:r>
              <a:rPr dirty="0" sz="1400" spc="25">
                <a:solidFill>
                  <a:srgbClr val="231F20"/>
                </a:solidFill>
                <a:latin typeface="Arial"/>
                <a:cs typeface="Arial"/>
              </a:rPr>
              <a:t>поставленного  </a:t>
            </a:r>
            <a:r>
              <a:rPr dirty="0" sz="1400" spc="5">
                <a:solidFill>
                  <a:srgbClr val="231F20"/>
                </a:solidFill>
                <a:latin typeface="Arial"/>
                <a:cs typeface="Arial"/>
              </a:rPr>
              <a:t>ранее </a:t>
            </a:r>
            <a:r>
              <a:rPr dirty="0" sz="1400" spc="25">
                <a:solidFill>
                  <a:srgbClr val="231F20"/>
                </a:solidFill>
                <a:latin typeface="Arial"/>
                <a:cs typeface="Arial"/>
              </a:rPr>
              <a:t>аналогичного </a:t>
            </a:r>
            <a:r>
              <a:rPr dirty="0" sz="1400" spc="15">
                <a:solidFill>
                  <a:srgbClr val="231F20"/>
                </a:solidFill>
                <a:latin typeface="Arial"/>
                <a:cs typeface="Arial"/>
              </a:rPr>
              <a:t>оборудования </a:t>
            </a:r>
            <a:r>
              <a:rPr dirty="0" sz="1400">
                <a:solidFill>
                  <a:srgbClr val="231F20"/>
                </a:solidFill>
                <a:latin typeface="Arial"/>
                <a:cs typeface="Arial"/>
              </a:rPr>
              <a:t>на </a:t>
            </a:r>
            <a:r>
              <a:rPr dirty="0" sz="1400" spc="20">
                <a:solidFill>
                  <a:srgbClr val="231F20"/>
                </a:solidFill>
                <a:latin typeface="Arial"/>
                <a:cs typeface="Arial"/>
              </a:rPr>
              <a:t>другие</a:t>
            </a:r>
            <a:r>
              <a:rPr dirty="0" sz="1400" spc="-2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231F20"/>
                </a:solidFill>
                <a:latin typeface="Arial"/>
                <a:cs typeface="Arial"/>
              </a:rPr>
              <a:t>объекты</a:t>
            </a:r>
            <a:r>
              <a:rPr dirty="0" sz="1400" spc="-15" i="1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353313" y="2511242"/>
            <a:ext cx="650192" cy="6489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58715" y="369784"/>
            <a:ext cx="82550" cy="114300"/>
          </a:xfrm>
          <a:custGeom>
            <a:avLst/>
            <a:gdLst/>
            <a:ahLst/>
            <a:cxnLst/>
            <a:rect l="l" t="t" r="r" b="b"/>
            <a:pathLst>
              <a:path w="82550" h="114300">
                <a:moveTo>
                  <a:pt x="55524" y="0"/>
                </a:moveTo>
                <a:lnTo>
                  <a:pt x="55067" y="0"/>
                </a:lnTo>
                <a:lnTo>
                  <a:pt x="53352" y="2298"/>
                </a:lnTo>
                <a:lnTo>
                  <a:pt x="20200" y="61094"/>
                </a:lnTo>
                <a:lnTo>
                  <a:pt x="203" y="97447"/>
                </a:lnTo>
                <a:lnTo>
                  <a:pt x="0" y="98628"/>
                </a:lnTo>
                <a:lnTo>
                  <a:pt x="1777" y="99936"/>
                </a:lnTo>
                <a:lnTo>
                  <a:pt x="12534" y="106565"/>
                </a:lnTo>
                <a:lnTo>
                  <a:pt x="20154" y="111163"/>
                </a:lnTo>
                <a:lnTo>
                  <a:pt x="25730" y="114185"/>
                </a:lnTo>
                <a:lnTo>
                  <a:pt x="26517" y="114046"/>
                </a:lnTo>
                <a:lnTo>
                  <a:pt x="54990" y="65620"/>
                </a:lnTo>
                <a:lnTo>
                  <a:pt x="74088" y="31273"/>
                </a:lnTo>
                <a:lnTo>
                  <a:pt x="81965" y="16471"/>
                </a:lnTo>
                <a:lnTo>
                  <a:pt x="77950" y="13453"/>
                </a:lnTo>
                <a:lnTo>
                  <a:pt x="69207" y="7840"/>
                </a:lnTo>
                <a:lnTo>
                  <a:pt x="60232" y="2425"/>
                </a:lnTo>
                <a:lnTo>
                  <a:pt x="555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13060" y="369924"/>
            <a:ext cx="81915" cy="114300"/>
          </a:xfrm>
          <a:custGeom>
            <a:avLst/>
            <a:gdLst/>
            <a:ahLst/>
            <a:cxnLst/>
            <a:rect l="l" t="t" r="r" b="b"/>
            <a:pathLst>
              <a:path w="81915" h="114300">
                <a:moveTo>
                  <a:pt x="25463" y="0"/>
                </a:moveTo>
                <a:lnTo>
                  <a:pt x="19367" y="3403"/>
                </a:lnTo>
                <a:lnTo>
                  <a:pt x="2692" y="13716"/>
                </a:lnTo>
                <a:lnTo>
                  <a:pt x="0" y="15684"/>
                </a:lnTo>
                <a:lnTo>
                  <a:pt x="63" y="16725"/>
                </a:lnTo>
                <a:lnTo>
                  <a:pt x="8462" y="32580"/>
                </a:lnTo>
                <a:lnTo>
                  <a:pt x="26965" y="65779"/>
                </a:lnTo>
                <a:lnTo>
                  <a:pt x="45701" y="98779"/>
                </a:lnTo>
                <a:lnTo>
                  <a:pt x="54800" y="114033"/>
                </a:lnTo>
                <a:lnTo>
                  <a:pt x="59404" y="112071"/>
                </a:lnTo>
                <a:lnTo>
                  <a:pt x="68364" y="106978"/>
                </a:lnTo>
                <a:lnTo>
                  <a:pt x="77199" y="101428"/>
                </a:lnTo>
                <a:lnTo>
                  <a:pt x="81432" y="98094"/>
                </a:lnTo>
                <a:lnTo>
                  <a:pt x="73245" y="82086"/>
                </a:lnTo>
                <a:lnTo>
                  <a:pt x="54592" y="48512"/>
                </a:lnTo>
                <a:lnTo>
                  <a:pt x="35532" y="15221"/>
                </a:lnTo>
                <a:lnTo>
                  <a:pt x="26123" y="63"/>
                </a:lnTo>
                <a:lnTo>
                  <a:pt x="254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62197" y="396096"/>
            <a:ext cx="193040" cy="99695"/>
          </a:xfrm>
          <a:custGeom>
            <a:avLst/>
            <a:gdLst/>
            <a:ahLst/>
            <a:cxnLst/>
            <a:rect l="l" t="t" r="r" b="b"/>
            <a:pathLst>
              <a:path w="193040" h="99695">
                <a:moveTo>
                  <a:pt x="163409" y="28155"/>
                </a:moveTo>
                <a:lnTo>
                  <a:pt x="60185" y="28155"/>
                </a:lnTo>
                <a:lnTo>
                  <a:pt x="66066" y="30631"/>
                </a:lnTo>
                <a:lnTo>
                  <a:pt x="77958" y="36817"/>
                </a:lnTo>
                <a:lnTo>
                  <a:pt x="118180" y="60949"/>
                </a:lnTo>
                <a:lnTo>
                  <a:pt x="161950" y="92989"/>
                </a:lnTo>
                <a:lnTo>
                  <a:pt x="169697" y="99288"/>
                </a:lnTo>
                <a:lnTo>
                  <a:pt x="172453" y="97777"/>
                </a:lnTo>
                <a:lnTo>
                  <a:pt x="176784" y="95288"/>
                </a:lnTo>
                <a:lnTo>
                  <a:pt x="181317" y="91605"/>
                </a:lnTo>
                <a:lnTo>
                  <a:pt x="187223" y="85699"/>
                </a:lnTo>
                <a:lnTo>
                  <a:pt x="192735" y="80124"/>
                </a:lnTo>
                <a:lnTo>
                  <a:pt x="168262" y="36785"/>
                </a:lnTo>
                <a:lnTo>
                  <a:pt x="163409" y="28155"/>
                </a:lnTo>
                <a:close/>
              </a:path>
              <a:path w="193040" h="99695">
                <a:moveTo>
                  <a:pt x="79273" y="0"/>
                </a:moveTo>
                <a:lnTo>
                  <a:pt x="39863" y="3657"/>
                </a:lnTo>
                <a:lnTo>
                  <a:pt x="9165" y="34823"/>
                </a:lnTo>
                <a:lnTo>
                  <a:pt x="0" y="57353"/>
                </a:lnTo>
                <a:lnTo>
                  <a:pt x="1841" y="58204"/>
                </a:lnTo>
                <a:lnTo>
                  <a:pt x="4203" y="59385"/>
                </a:lnTo>
                <a:lnTo>
                  <a:pt x="40318" y="36785"/>
                </a:lnTo>
                <a:lnTo>
                  <a:pt x="42595" y="33400"/>
                </a:lnTo>
                <a:lnTo>
                  <a:pt x="55194" y="29337"/>
                </a:lnTo>
                <a:lnTo>
                  <a:pt x="59461" y="28155"/>
                </a:lnTo>
                <a:lnTo>
                  <a:pt x="163409" y="28155"/>
                </a:lnTo>
                <a:lnTo>
                  <a:pt x="157051" y="16905"/>
                </a:lnTo>
                <a:lnTo>
                  <a:pt x="151733" y="7585"/>
                </a:lnTo>
                <a:lnTo>
                  <a:pt x="133256" y="7585"/>
                </a:lnTo>
                <a:lnTo>
                  <a:pt x="125980" y="6640"/>
                </a:lnTo>
                <a:lnTo>
                  <a:pt x="105337" y="2262"/>
                </a:lnTo>
                <a:lnTo>
                  <a:pt x="96535" y="830"/>
                </a:lnTo>
                <a:lnTo>
                  <a:pt x="88386" y="147"/>
                </a:lnTo>
                <a:lnTo>
                  <a:pt x="79273" y="0"/>
                </a:lnTo>
                <a:close/>
              </a:path>
              <a:path w="193040" h="99695">
                <a:moveTo>
                  <a:pt x="150342" y="5384"/>
                </a:moveTo>
                <a:lnTo>
                  <a:pt x="147650" y="5842"/>
                </a:lnTo>
                <a:lnTo>
                  <a:pt x="144627" y="6565"/>
                </a:lnTo>
                <a:lnTo>
                  <a:pt x="139162" y="7543"/>
                </a:lnTo>
                <a:lnTo>
                  <a:pt x="133256" y="7585"/>
                </a:lnTo>
                <a:lnTo>
                  <a:pt x="151733" y="7585"/>
                </a:lnTo>
                <a:lnTo>
                  <a:pt x="150609" y="5651"/>
                </a:lnTo>
                <a:lnTo>
                  <a:pt x="150342" y="53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97573" y="401941"/>
            <a:ext cx="237490" cy="176530"/>
          </a:xfrm>
          <a:custGeom>
            <a:avLst/>
            <a:gdLst/>
            <a:ahLst/>
            <a:cxnLst/>
            <a:rect l="l" t="t" r="r" b="b"/>
            <a:pathLst>
              <a:path w="237490" h="176529">
                <a:moveTo>
                  <a:pt x="160924" y="89890"/>
                </a:moveTo>
                <a:lnTo>
                  <a:pt x="61798" y="89890"/>
                </a:lnTo>
                <a:lnTo>
                  <a:pt x="69168" y="91390"/>
                </a:lnTo>
                <a:lnTo>
                  <a:pt x="75215" y="95486"/>
                </a:lnTo>
                <a:lnTo>
                  <a:pt x="79328" y="101575"/>
                </a:lnTo>
                <a:lnTo>
                  <a:pt x="80898" y="109054"/>
                </a:lnTo>
                <a:lnTo>
                  <a:pt x="80962" y="113525"/>
                </a:lnTo>
                <a:lnTo>
                  <a:pt x="87134" y="113525"/>
                </a:lnTo>
                <a:lnTo>
                  <a:pt x="93624" y="117195"/>
                </a:lnTo>
                <a:lnTo>
                  <a:pt x="96618" y="121196"/>
                </a:lnTo>
                <a:lnTo>
                  <a:pt x="99402" y="124802"/>
                </a:lnTo>
                <a:lnTo>
                  <a:pt x="101244" y="130187"/>
                </a:lnTo>
                <a:lnTo>
                  <a:pt x="100850" y="133870"/>
                </a:lnTo>
                <a:lnTo>
                  <a:pt x="100647" y="136359"/>
                </a:lnTo>
                <a:lnTo>
                  <a:pt x="110299" y="137795"/>
                </a:lnTo>
                <a:lnTo>
                  <a:pt x="116065" y="141871"/>
                </a:lnTo>
                <a:lnTo>
                  <a:pt x="122237" y="154012"/>
                </a:lnTo>
                <a:lnTo>
                  <a:pt x="121970" y="160629"/>
                </a:lnTo>
                <a:lnTo>
                  <a:pt x="118300" y="166077"/>
                </a:lnTo>
                <a:lnTo>
                  <a:pt x="117055" y="167982"/>
                </a:lnTo>
                <a:lnTo>
                  <a:pt x="116268" y="169684"/>
                </a:lnTo>
                <a:lnTo>
                  <a:pt x="116789" y="170218"/>
                </a:lnTo>
                <a:lnTo>
                  <a:pt x="118960" y="171069"/>
                </a:lnTo>
                <a:lnTo>
                  <a:pt x="121323" y="171856"/>
                </a:lnTo>
                <a:lnTo>
                  <a:pt x="132475" y="174879"/>
                </a:lnTo>
                <a:lnTo>
                  <a:pt x="142105" y="176396"/>
                </a:lnTo>
                <a:lnTo>
                  <a:pt x="150057" y="176410"/>
                </a:lnTo>
                <a:lnTo>
                  <a:pt x="155926" y="174868"/>
                </a:lnTo>
                <a:lnTo>
                  <a:pt x="159245" y="173177"/>
                </a:lnTo>
                <a:lnTo>
                  <a:pt x="165544" y="167195"/>
                </a:lnTo>
                <a:lnTo>
                  <a:pt x="165023" y="165620"/>
                </a:lnTo>
                <a:lnTo>
                  <a:pt x="157607" y="161823"/>
                </a:lnTo>
                <a:lnTo>
                  <a:pt x="139560" y="153022"/>
                </a:lnTo>
                <a:lnTo>
                  <a:pt x="131952" y="149148"/>
                </a:lnTo>
                <a:lnTo>
                  <a:pt x="131686" y="148691"/>
                </a:lnTo>
                <a:lnTo>
                  <a:pt x="130708" y="147180"/>
                </a:lnTo>
                <a:lnTo>
                  <a:pt x="131165" y="145021"/>
                </a:lnTo>
                <a:lnTo>
                  <a:pt x="132803" y="143967"/>
                </a:lnTo>
                <a:lnTo>
                  <a:pt x="134378" y="142913"/>
                </a:lnTo>
                <a:lnTo>
                  <a:pt x="183104" y="142913"/>
                </a:lnTo>
                <a:lnTo>
                  <a:pt x="181811" y="142031"/>
                </a:lnTo>
                <a:lnTo>
                  <a:pt x="160568" y="129679"/>
                </a:lnTo>
                <a:lnTo>
                  <a:pt x="153687" y="125587"/>
                </a:lnTo>
                <a:lnTo>
                  <a:pt x="148851" y="122614"/>
                </a:lnTo>
                <a:lnTo>
                  <a:pt x="146786" y="121196"/>
                </a:lnTo>
                <a:lnTo>
                  <a:pt x="145605" y="119100"/>
                </a:lnTo>
                <a:lnTo>
                  <a:pt x="145605" y="117589"/>
                </a:lnTo>
                <a:lnTo>
                  <a:pt x="148221" y="115354"/>
                </a:lnTo>
                <a:lnTo>
                  <a:pt x="196291" y="115354"/>
                </a:lnTo>
                <a:lnTo>
                  <a:pt x="176860" y="103579"/>
                </a:lnTo>
                <a:lnTo>
                  <a:pt x="168736" y="98518"/>
                </a:lnTo>
                <a:lnTo>
                  <a:pt x="163031" y="94834"/>
                </a:lnTo>
                <a:lnTo>
                  <a:pt x="160756" y="93179"/>
                </a:lnTo>
                <a:lnTo>
                  <a:pt x="160032" y="92138"/>
                </a:lnTo>
                <a:lnTo>
                  <a:pt x="160090" y="91343"/>
                </a:lnTo>
                <a:lnTo>
                  <a:pt x="160566" y="90233"/>
                </a:lnTo>
                <a:lnTo>
                  <a:pt x="160924" y="89890"/>
                </a:lnTo>
                <a:close/>
              </a:path>
              <a:path w="237490" h="176529">
                <a:moveTo>
                  <a:pt x="183104" y="142913"/>
                </a:moveTo>
                <a:lnTo>
                  <a:pt x="134378" y="142913"/>
                </a:lnTo>
                <a:lnTo>
                  <a:pt x="134835" y="143116"/>
                </a:lnTo>
                <a:lnTo>
                  <a:pt x="147281" y="149148"/>
                </a:lnTo>
                <a:lnTo>
                  <a:pt x="163750" y="157022"/>
                </a:lnTo>
                <a:lnTo>
                  <a:pt x="170748" y="159853"/>
                </a:lnTo>
                <a:lnTo>
                  <a:pt x="175545" y="160813"/>
                </a:lnTo>
                <a:lnTo>
                  <a:pt x="180047" y="160502"/>
                </a:lnTo>
                <a:lnTo>
                  <a:pt x="184188" y="159842"/>
                </a:lnTo>
                <a:lnTo>
                  <a:pt x="187274" y="157022"/>
                </a:lnTo>
                <a:lnTo>
                  <a:pt x="188582" y="152692"/>
                </a:lnTo>
                <a:lnTo>
                  <a:pt x="189492" y="149108"/>
                </a:lnTo>
                <a:lnTo>
                  <a:pt x="187977" y="146235"/>
                </a:lnTo>
                <a:lnTo>
                  <a:pt x="183104" y="142913"/>
                </a:lnTo>
                <a:close/>
              </a:path>
              <a:path w="237490" h="176529">
                <a:moveTo>
                  <a:pt x="196291" y="115354"/>
                </a:moveTo>
                <a:lnTo>
                  <a:pt x="148221" y="115354"/>
                </a:lnTo>
                <a:lnTo>
                  <a:pt x="149542" y="115684"/>
                </a:lnTo>
                <a:lnTo>
                  <a:pt x="151713" y="116810"/>
                </a:lnTo>
                <a:lnTo>
                  <a:pt x="156752" y="119607"/>
                </a:lnTo>
                <a:lnTo>
                  <a:pt x="184939" y="135737"/>
                </a:lnTo>
                <a:lnTo>
                  <a:pt x="191800" y="139465"/>
                </a:lnTo>
                <a:lnTo>
                  <a:pt x="195363" y="140868"/>
                </a:lnTo>
                <a:lnTo>
                  <a:pt x="197967" y="141084"/>
                </a:lnTo>
                <a:lnTo>
                  <a:pt x="202895" y="141084"/>
                </a:lnTo>
                <a:lnTo>
                  <a:pt x="205714" y="140106"/>
                </a:lnTo>
                <a:lnTo>
                  <a:pt x="211023" y="135178"/>
                </a:lnTo>
                <a:lnTo>
                  <a:pt x="212077" y="132092"/>
                </a:lnTo>
                <a:lnTo>
                  <a:pt x="211747" y="127762"/>
                </a:lnTo>
                <a:lnTo>
                  <a:pt x="211556" y="124548"/>
                </a:lnTo>
                <a:lnTo>
                  <a:pt x="196291" y="115354"/>
                </a:lnTo>
                <a:close/>
              </a:path>
              <a:path w="237490" h="176529">
                <a:moveTo>
                  <a:pt x="217286" y="88720"/>
                </a:moveTo>
                <a:lnTo>
                  <a:pt x="162146" y="88720"/>
                </a:lnTo>
                <a:lnTo>
                  <a:pt x="166296" y="89890"/>
                </a:lnTo>
                <a:lnTo>
                  <a:pt x="175462" y="94874"/>
                </a:lnTo>
                <a:lnTo>
                  <a:pt x="218770" y="120802"/>
                </a:lnTo>
                <a:lnTo>
                  <a:pt x="227558" y="120484"/>
                </a:lnTo>
                <a:lnTo>
                  <a:pt x="229069" y="120091"/>
                </a:lnTo>
                <a:lnTo>
                  <a:pt x="230771" y="118910"/>
                </a:lnTo>
                <a:lnTo>
                  <a:pt x="235638" y="115354"/>
                </a:lnTo>
                <a:lnTo>
                  <a:pt x="237007" y="108076"/>
                </a:lnTo>
                <a:lnTo>
                  <a:pt x="233667" y="103098"/>
                </a:lnTo>
                <a:lnTo>
                  <a:pt x="230910" y="100013"/>
                </a:lnTo>
                <a:lnTo>
                  <a:pt x="225664" y="95388"/>
                </a:lnTo>
                <a:lnTo>
                  <a:pt x="217286" y="88720"/>
                </a:lnTo>
                <a:close/>
              </a:path>
              <a:path w="237490" h="176529">
                <a:moveTo>
                  <a:pt x="215232" y="87163"/>
                </a:moveTo>
                <a:lnTo>
                  <a:pt x="23764" y="87163"/>
                </a:lnTo>
                <a:lnTo>
                  <a:pt x="31372" y="87618"/>
                </a:lnTo>
                <a:lnTo>
                  <a:pt x="38365" y="91343"/>
                </a:lnTo>
                <a:lnTo>
                  <a:pt x="43687" y="98031"/>
                </a:lnTo>
                <a:lnTo>
                  <a:pt x="45262" y="101180"/>
                </a:lnTo>
                <a:lnTo>
                  <a:pt x="52031" y="91998"/>
                </a:lnTo>
                <a:lnTo>
                  <a:pt x="55905" y="89890"/>
                </a:lnTo>
                <a:lnTo>
                  <a:pt x="160924" y="89890"/>
                </a:lnTo>
                <a:lnTo>
                  <a:pt x="162146" y="88720"/>
                </a:lnTo>
                <a:lnTo>
                  <a:pt x="217286" y="88720"/>
                </a:lnTo>
                <a:lnTo>
                  <a:pt x="215232" y="87163"/>
                </a:lnTo>
                <a:close/>
              </a:path>
              <a:path w="237490" h="176529">
                <a:moveTo>
                  <a:pt x="43103" y="0"/>
                </a:moveTo>
                <a:lnTo>
                  <a:pt x="41300" y="3003"/>
                </a:lnTo>
                <a:lnTo>
                  <a:pt x="29797" y="23306"/>
                </a:lnTo>
                <a:lnTo>
                  <a:pt x="0" y="76250"/>
                </a:lnTo>
                <a:lnTo>
                  <a:pt x="5308" y="82486"/>
                </a:lnTo>
                <a:lnTo>
                  <a:pt x="10032" y="88392"/>
                </a:lnTo>
                <a:lnTo>
                  <a:pt x="11798" y="90690"/>
                </a:lnTo>
                <a:lnTo>
                  <a:pt x="13309" y="92519"/>
                </a:lnTo>
                <a:lnTo>
                  <a:pt x="13576" y="92519"/>
                </a:lnTo>
                <a:lnTo>
                  <a:pt x="15272" y="91343"/>
                </a:lnTo>
                <a:lnTo>
                  <a:pt x="16598" y="90284"/>
                </a:lnTo>
                <a:lnTo>
                  <a:pt x="23764" y="87163"/>
                </a:lnTo>
                <a:lnTo>
                  <a:pt x="215232" y="87163"/>
                </a:lnTo>
                <a:lnTo>
                  <a:pt x="206298" y="80391"/>
                </a:lnTo>
                <a:lnTo>
                  <a:pt x="186496" y="66044"/>
                </a:lnTo>
                <a:lnTo>
                  <a:pt x="176811" y="59588"/>
                </a:lnTo>
                <a:lnTo>
                  <a:pt x="68440" y="59588"/>
                </a:lnTo>
                <a:lnTo>
                  <a:pt x="63322" y="59321"/>
                </a:lnTo>
                <a:lnTo>
                  <a:pt x="61353" y="58407"/>
                </a:lnTo>
                <a:lnTo>
                  <a:pt x="58724" y="54864"/>
                </a:lnTo>
                <a:lnTo>
                  <a:pt x="57607" y="53416"/>
                </a:lnTo>
                <a:lnTo>
                  <a:pt x="57353" y="52171"/>
                </a:lnTo>
                <a:lnTo>
                  <a:pt x="57416" y="48361"/>
                </a:lnTo>
                <a:lnTo>
                  <a:pt x="58029" y="43309"/>
                </a:lnTo>
                <a:lnTo>
                  <a:pt x="60210" y="37695"/>
                </a:lnTo>
                <a:lnTo>
                  <a:pt x="64621" y="30196"/>
                </a:lnTo>
                <a:lnTo>
                  <a:pt x="71920" y="19494"/>
                </a:lnTo>
                <a:lnTo>
                  <a:pt x="74929" y="15227"/>
                </a:lnTo>
                <a:lnTo>
                  <a:pt x="77355" y="11480"/>
                </a:lnTo>
                <a:lnTo>
                  <a:pt x="77355" y="11023"/>
                </a:lnTo>
                <a:lnTo>
                  <a:pt x="73748" y="10236"/>
                </a:lnTo>
                <a:lnTo>
                  <a:pt x="58851" y="8013"/>
                </a:lnTo>
                <a:lnTo>
                  <a:pt x="53809" y="6438"/>
                </a:lnTo>
                <a:lnTo>
                  <a:pt x="45339" y="1320"/>
                </a:lnTo>
                <a:lnTo>
                  <a:pt x="43103" y="0"/>
                </a:lnTo>
                <a:close/>
              </a:path>
              <a:path w="237490" h="176529">
                <a:moveTo>
                  <a:pt x="124536" y="29337"/>
                </a:moveTo>
                <a:lnTo>
                  <a:pt x="112268" y="33007"/>
                </a:lnTo>
                <a:lnTo>
                  <a:pt x="107810" y="38582"/>
                </a:lnTo>
                <a:lnTo>
                  <a:pt x="98908" y="47726"/>
                </a:lnTo>
                <a:lnTo>
                  <a:pt x="89011" y="54476"/>
                </a:lnTo>
                <a:lnTo>
                  <a:pt x="78670" y="58531"/>
                </a:lnTo>
                <a:lnTo>
                  <a:pt x="68440" y="59588"/>
                </a:lnTo>
                <a:lnTo>
                  <a:pt x="176811" y="59588"/>
                </a:lnTo>
                <a:lnTo>
                  <a:pt x="168200" y="53848"/>
                </a:lnTo>
                <a:lnTo>
                  <a:pt x="150039" y="42947"/>
                </a:lnTo>
                <a:lnTo>
                  <a:pt x="130644" y="32486"/>
                </a:lnTo>
                <a:lnTo>
                  <a:pt x="124536" y="293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06880" y="494667"/>
            <a:ext cx="29845" cy="33020"/>
          </a:xfrm>
          <a:custGeom>
            <a:avLst/>
            <a:gdLst/>
            <a:ahLst/>
            <a:cxnLst/>
            <a:rect l="l" t="t" r="r" b="b"/>
            <a:pathLst>
              <a:path w="29845" h="33020">
                <a:moveTo>
                  <a:pt x="16738" y="0"/>
                </a:moveTo>
                <a:lnTo>
                  <a:pt x="0" y="23355"/>
                </a:lnTo>
                <a:lnTo>
                  <a:pt x="5448" y="30962"/>
                </a:lnTo>
                <a:lnTo>
                  <a:pt x="16675" y="32994"/>
                </a:lnTo>
                <a:lnTo>
                  <a:pt x="18897" y="31419"/>
                </a:lnTo>
                <a:lnTo>
                  <a:pt x="24422" y="24079"/>
                </a:lnTo>
                <a:lnTo>
                  <a:pt x="28943" y="17906"/>
                </a:lnTo>
                <a:lnTo>
                  <a:pt x="29302" y="17246"/>
                </a:lnTo>
                <a:lnTo>
                  <a:pt x="29337" y="10159"/>
                </a:lnTo>
                <a:lnTo>
                  <a:pt x="28486" y="7874"/>
                </a:lnTo>
                <a:lnTo>
                  <a:pt x="22186" y="1244"/>
                </a:lnTo>
                <a:lnTo>
                  <a:pt x="167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26048" y="496111"/>
            <a:ext cx="45720" cy="54610"/>
          </a:xfrm>
          <a:custGeom>
            <a:avLst/>
            <a:gdLst/>
            <a:ahLst/>
            <a:cxnLst/>
            <a:rect l="l" t="t" r="r" b="b"/>
            <a:pathLst>
              <a:path w="45720" h="54609">
                <a:moveTo>
                  <a:pt x="36423" y="0"/>
                </a:moveTo>
                <a:lnTo>
                  <a:pt x="9321" y="28803"/>
                </a:lnTo>
                <a:lnTo>
                  <a:pt x="3213" y="37668"/>
                </a:lnTo>
                <a:lnTo>
                  <a:pt x="0" y="43827"/>
                </a:lnTo>
                <a:lnTo>
                  <a:pt x="5905" y="53289"/>
                </a:lnTo>
                <a:lnTo>
                  <a:pt x="19024" y="54533"/>
                </a:lnTo>
                <a:lnTo>
                  <a:pt x="19811" y="53809"/>
                </a:lnTo>
                <a:lnTo>
                  <a:pt x="39154" y="27489"/>
                </a:lnTo>
                <a:lnTo>
                  <a:pt x="43859" y="20789"/>
                </a:lnTo>
                <a:lnTo>
                  <a:pt x="45449" y="17671"/>
                </a:lnTo>
                <a:lnTo>
                  <a:pt x="45605" y="15481"/>
                </a:lnTo>
                <a:lnTo>
                  <a:pt x="45605" y="7023"/>
                </a:lnTo>
                <a:lnTo>
                  <a:pt x="3642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51180" y="521562"/>
            <a:ext cx="40640" cy="46355"/>
          </a:xfrm>
          <a:custGeom>
            <a:avLst/>
            <a:gdLst/>
            <a:ahLst/>
            <a:cxnLst/>
            <a:rect l="l" t="t" r="r" b="b"/>
            <a:pathLst>
              <a:path w="40639" h="46354">
                <a:moveTo>
                  <a:pt x="26835" y="0"/>
                </a:moveTo>
                <a:lnTo>
                  <a:pt x="0" y="35763"/>
                </a:lnTo>
                <a:lnTo>
                  <a:pt x="5702" y="44894"/>
                </a:lnTo>
                <a:lnTo>
                  <a:pt x="18694" y="46139"/>
                </a:lnTo>
                <a:lnTo>
                  <a:pt x="19557" y="45415"/>
                </a:lnTo>
                <a:lnTo>
                  <a:pt x="40071" y="17195"/>
                </a:lnTo>
                <a:lnTo>
                  <a:pt x="40157" y="9118"/>
                </a:lnTo>
                <a:lnTo>
                  <a:pt x="38188" y="5448"/>
                </a:lnTo>
                <a:lnTo>
                  <a:pt x="31292" y="660"/>
                </a:lnTo>
                <a:lnTo>
                  <a:pt x="26835" y="0"/>
                </a:lnTo>
                <a:close/>
              </a:path>
              <a:path w="40639" h="46354">
                <a:moveTo>
                  <a:pt x="40551" y="16535"/>
                </a:moveTo>
                <a:lnTo>
                  <a:pt x="40157" y="17077"/>
                </a:lnTo>
                <a:lnTo>
                  <a:pt x="40551" y="165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78669" y="544342"/>
            <a:ext cx="34290" cy="38735"/>
          </a:xfrm>
          <a:custGeom>
            <a:avLst/>
            <a:gdLst/>
            <a:ahLst/>
            <a:cxnLst/>
            <a:rect l="l" t="t" r="r" b="b"/>
            <a:pathLst>
              <a:path w="34290" h="38734">
                <a:moveTo>
                  <a:pt x="20345" y="0"/>
                </a:moveTo>
                <a:lnTo>
                  <a:pt x="16408" y="2489"/>
                </a:lnTo>
                <a:lnTo>
                  <a:pt x="14046" y="3936"/>
                </a:lnTo>
                <a:lnTo>
                  <a:pt x="2362" y="19939"/>
                </a:lnTo>
                <a:lnTo>
                  <a:pt x="0" y="27685"/>
                </a:lnTo>
                <a:lnTo>
                  <a:pt x="3352" y="33985"/>
                </a:lnTo>
                <a:lnTo>
                  <a:pt x="11887" y="38379"/>
                </a:lnTo>
                <a:lnTo>
                  <a:pt x="15024" y="38379"/>
                </a:lnTo>
                <a:lnTo>
                  <a:pt x="34061" y="13119"/>
                </a:lnTo>
                <a:lnTo>
                  <a:pt x="32880" y="9118"/>
                </a:lnTo>
                <a:lnTo>
                  <a:pt x="25920" y="1371"/>
                </a:lnTo>
                <a:lnTo>
                  <a:pt x="203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58519" y="1959958"/>
            <a:ext cx="82550" cy="114300"/>
          </a:xfrm>
          <a:custGeom>
            <a:avLst/>
            <a:gdLst/>
            <a:ahLst/>
            <a:cxnLst/>
            <a:rect l="l" t="t" r="r" b="b"/>
            <a:pathLst>
              <a:path w="82550" h="114300">
                <a:moveTo>
                  <a:pt x="55524" y="0"/>
                </a:moveTo>
                <a:lnTo>
                  <a:pt x="55067" y="0"/>
                </a:lnTo>
                <a:lnTo>
                  <a:pt x="53352" y="2298"/>
                </a:lnTo>
                <a:lnTo>
                  <a:pt x="20200" y="61094"/>
                </a:lnTo>
                <a:lnTo>
                  <a:pt x="203" y="97447"/>
                </a:lnTo>
                <a:lnTo>
                  <a:pt x="0" y="98628"/>
                </a:lnTo>
                <a:lnTo>
                  <a:pt x="1778" y="99936"/>
                </a:lnTo>
                <a:lnTo>
                  <a:pt x="12534" y="106565"/>
                </a:lnTo>
                <a:lnTo>
                  <a:pt x="20154" y="111163"/>
                </a:lnTo>
                <a:lnTo>
                  <a:pt x="25730" y="114185"/>
                </a:lnTo>
                <a:lnTo>
                  <a:pt x="26517" y="114046"/>
                </a:lnTo>
                <a:lnTo>
                  <a:pt x="54991" y="65620"/>
                </a:lnTo>
                <a:lnTo>
                  <a:pt x="74088" y="31273"/>
                </a:lnTo>
                <a:lnTo>
                  <a:pt x="81965" y="16471"/>
                </a:lnTo>
                <a:lnTo>
                  <a:pt x="77955" y="13453"/>
                </a:lnTo>
                <a:lnTo>
                  <a:pt x="69211" y="7840"/>
                </a:lnTo>
                <a:lnTo>
                  <a:pt x="60234" y="2425"/>
                </a:lnTo>
                <a:lnTo>
                  <a:pt x="55524" y="0"/>
                </a:lnTo>
                <a:close/>
              </a:path>
            </a:pathLst>
          </a:custGeom>
          <a:solidFill>
            <a:srgbClr val="006B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12869" y="1960097"/>
            <a:ext cx="81915" cy="114300"/>
          </a:xfrm>
          <a:custGeom>
            <a:avLst/>
            <a:gdLst/>
            <a:ahLst/>
            <a:cxnLst/>
            <a:rect l="l" t="t" r="r" b="b"/>
            <a:pathLst>
              <a:path w="81915" h="114300">
                <a:moveTo>
                  <a:pt x="25463" y="0"/>
                </a:moveTo>
                <a:lnTo>
                  <a:pt x="19354" y="3403"/>
                </a:lnTo>
                <a:lnTo>
                  <a:pt x="2692" y="13715"/>
                </a:lnTo>
                <a:lnTo>
                  <a:pt x="0" y="15684"/>
                </a:lnTo>
                <a:lnTo>
                  <a:pt x="63" y="16725"/>
                </a:lnTo>
                <a:lnTo>
                  <a:pt x="8457" y="32580"/>
                </a:lnTo>
                <a:lnTo>
                  <a:pt x="26960" y="65779"/>
                </a:lnTo>
                <a:lnTo>
                  <a:pt x="45699" y="98779"/>
                </a:lnTo>
                <a:lnTo>
                  <a:pt x="54800" y="114033"/>
                </a:lnTo>
                <a:lnTo>
                  <a:pt x="59404" y="112071"/>
                </a:lnTo>
                <a:lnTo>
                  <a:pt x="68364" y="106978"/>
                </a:lnTo>
                <a:lnTo>
                  <a:pt x="77199" y="101428"/>
                </a:lnTo>
                <a:lnTo>
                  <a:pt x="81432" y="98094"/>
                </a:lnTo>
                <a:lnTo>
                  <a:pt x="73240" y="82086"/>
                </a:lnTo>
                <a:lnTo>
                  <a:pt x="54586" y="48512"/>
                </a:lnTo>
                <a:lnTo>
                  <a:pt x="35524" y="15221"/>
                </a:lnTo>
                <a:lnTo>
                  <a:pt x="26111" y="63"/>
                </a:lnTo>
                <a:lnTo>
                  <a:pt x="25463" y="0"/>
                </a:lnTo>
                <a:close/>
              </a:path>
            </a:pathLst>
          </a:custGeom>
          <a:solidFill>
            <a:srgbClr val="006B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62002" y="1986269"/>
            <a:ext cx="193040" cy="99695"/>
          </a:xfrm>
          <a:custGeom>
            <a:avLst/>
            <a:gdLst/>
            <a:ahLst/>
            <a:cxnLst/>
            <a:rect l="l" t="t" r="r" b="b"/>
            <a:pathLst>
              <a:path w="193040" h="99694">
                <a:moveTo>
                  <a:pt x="163414" y="28155"/>
                </a:moveTo>
                <a:lnTo>
                  <a:pt x="60185" y="28155"/>
                </a:lnTo>
                <a:lnTo>
                  <a:pt x="66066" y="30631"/>
                </a:lnTo>
                <a:lnTo>
                  <a:pt x="77958" y="36817"/>
                </a:lnTo>
                <a:lnTo>
                  <a:pt x="118180" y="60949"/>
                </a:lnTo>
                <a:lnTo>
                  <a:pt x="161950" y="92989"/>
                </a:lnTo>
                <a:lnTo>
                  <a:pt x="169697" y="99288"/>
                </a:lnTo>
                <a:lnTo>
                  <a:pt x="172453" y="97777"/>
                </a:lnTo>
                <a:lnTo>
                  <a:pt x="176784" y="95288"/>
                </a:lnTo>
                <a:lnTo>
                  <a:pt x="181317" y="91605"/>
                </a:lnTo>
                <a:lnTo>
                  <a:pt x="187223" y="85699"/>
                </a:lnTo>
                <a:lnTo>
                  <a:pt x="192735" y="80124"/>
                </a:lnTo>
                <a:lnTo>
                  <a:pt x="163414" y="28155"/>
                </a:lnTo>
                <a:close/>
              </a:path>
              <a:path w="193040" h="99694">
                <a:moveTo>
                  <a:pt x="79273" y="0"/>
                </a:moveTo>
                <a:lnTo>
                  <a:pt x="39863" y="3657"/>
                </a:lnTo>
                <a:lnTo>
                  <a:pt x="9165" y="34823"/>
                </a:lnTo>
                <a:lnTo>
                  <a:pt x="0" y="57353"/>
                </a:lnTo>
                <a:lnTo>
                  <a:pt x="1841" y="58204"/>
                </a:lnTo>
                <a:lnTo>
                  <a:pt x="4203" y="59385"/>
                </a:lnTo>
                <a:lnTo>
                  <a:pt x="40318" y="36785"/>
                </a:lnTo>
                <a:lnTo>
                  <a:pt x="42595" y="33400"/>
                </a:lnTo>
                <a:lnTo>
                  <a:pt x="55194" y="29337"/>
                </a:lnTo>
                <a:lnTo>
                  <a:pt x="59461" y="28155"/>
                </a:lnTo>
                <a:lnTo>
                  <a:pt x="163414" y="28155"/>
                </a:lnTo>
                <a:lnTo>
                  <a:pt x="157052" y="16905"/>
                </a:lnTo>
                <a:lnTo>
                  <a:pt x="151733" y="7585"/>
                </a:lnTo>
                <a:lnTo>
                  <a:pt x="133256" y="7585"/>
                </a:lnTo>
                <a:lnTo>
                  <a:pt x="125980" y="6640"/>
                </a:lnTo>
                <a:lnTo>
                  <a:pt x="105339" y="2262"/>
                </a:lnTo>
                <a:lnTo>
                  <a:pt x="96540" y="830"/>
                </a:lnTo>
                <a:lnTo>
                  <a:pt x="88392" y="147"/>
                </a:lnTo>
                <a:lnTo>
                  <a:pt x="79273" y="0"/>
                </a:lnTo>
                <a:close/>
              </a:path>
              <a:path w="193040" h="99694">
                <a:moveTo>
                  <a:pt x="150342" y="5384"/>
                </a:moveTo>
                <a:lnTo>
                  <a:pt x="147650" y="5841"/>
                </a:lnTo>
                <a:lnTo>
                  <a:pt x="144627" y="6565"/>
                </a:lnTo>
                <a:lnTo>
                  <a:pt x="139162" y="7543"/>
                </a:lnTo>
                <a:lnTo>
                  <a:pt x="133256" y="7585"/>
                </a:lnTo>
                <a:lnTo>
                  <a:pt x="151733" y="7585"/>
                </a:lnTo>
                <a:lnTo>
                  <a:pt x="150609" y="5651"/>
                </a:lnTo>
                <a:lnTo>
                  <a:pt x="150342" y="5384"/>
                </a:lnTo>
                <a:close/>
              </a:path>
            </a:pathLst>
          </a:custGeom>
          <a:solidFill>
            <a:srgbClr val="006B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97378" y="1992114"/>
            <a:ext cx="237490" cy="176530"/>
          </a:xfrm>
          <a:custGeom>
            <a:avLst/>
            <a:gdLst/>
            <a:ahLst/>
            <a:cxnLst/>
            <a:rect l="l" t="t" r="r" b="b"/>
            <a:pathLst>
              <a:path w="237490" h="176530">
                <a:moveTo>
                  <a:pt x="160924" y="89890"/>
                </a:moveTo>
                <a:lnTo>
                  <a:pt x="61798" y="89890"/>
                </a:lnTo>
                <a:lnTo>
                  <a:pt x="69168" y="91390"/>
                </a:lnTo>
                <a:lnTo>
                  <a:pt x="75215" y="95486"/>
                </a:lnTo>
                <a:lnTo>
                  <a:pt x="79328" y="101575"/>
                </a:lnTo>
                <a:lnTo>
                  <a:pt x="80898" y="109054"/>
                </a:lnTo>
                <a:lnTo>
                  <a:pt x="80962" y="113525"/>
                </a:lnTo>
                <a:lnTo>
                  <a:pt x="87134" y="113525"/>
                </a:lnTo>
                <a:lnTo>
                  <a:pt x="93624" y="117195"/>
                </a:lnTo>
                <a:lnTo>
                  <a:pt x="96618" y="121196"/>
                </a:lnTo>
                <a:lnTo>
                  <a:pt x="99402" y="124802"/>
                </a:lnTo>
                <a:lnTo>
                  <a:pt x="101244" y="130187"/>
                </a:lnTo>
                <a:lnTo>
                  <a:pt x="100850" y="133870"/>
                </a:lnTo>
                <a:lnTo>
                  <a:pt x="100647" y="136359"/>
                </a:lnTo>
                <a:lnTo>
                  <a:pt x="110299" y="137795"/>
                </a:lnTo>
                <a:lnTo>
                  <a:pt x="116065" y="141871"/>
                </a:lnTo>
                <a:lnTo>
                  <a:pt x="122237" y="154012"/>
                </a:lnTo>
                <a:lnTo>
                  <a:pt x="121970" y="160629"/>
                </a:lnTo>
                <a:lnTo>
                  <a:pt x="118300" y="166077"/>
                </a:lnTo>
                <a:lnTo>
                  <a:pt x="117055" y="167982"/>
                </a:lnTo>
                <a:lnTo>
                  <a:pt x="116268" y="169684"/>
                </a:lnTo>
                <a:lnTo>
                  <a:pt x="116789" y="170218"/>
                </a:lnTo>
                <a:lnTo>
                  <a:pt x="118960" y="171069"/>
                </a:lnTo>
                <a:lnTo>
                  <a:pt x="121323" y="171856"/>
                </a:lnTo>
                <a:lnTo>
                  <a:pt x="132475" y="174879"/>
                </a:lnTo>
                <a:lnTo>
                  <a:pt x="142105" y="176396"/>
                </a:lnTo>
                <a:lnTo>
                  <a:pt x="150057" y="176410"/>
                </a:lnTo>
                <a:lnTo>
                  <a:pt x="155926" y="174868"/>
                </a:lnTo>
                <a:lnTo>
                  <a:pt x="159245" y="173177"/>
                </a:lnTo>
                <a:lnTo>
                  <a:pt x="165544" y="167195"/>
                </a:lnTo>
                <a:lnTo>
                  <a:pt x="165023" y="165620"/>
                </a:lnTo>
                <a:lnTo>
                  <a:pt x="157607" y="161823"/>
                </a:lnTo>
                <a:lnTo>
                  <a:pt x="139560" y="153022"/>
                </a:lnTo>
                <a:lnTo>
                  <a:pt x="131952" y="149148"/>
                </a:lnTo>
                <a:lnTo>
                  <a:pt x="131686" y="148691"/>
                </a:lnTo>
                <a:lnTo>
                  <a:pt x="130708" y="147180"/>
                </a:lnTo>
                <a:lnTo>
                  <a:pt x="131165" y="145021"/>
                </a:lnTo>
                <a:lnTo>
                  <a:pt x="132803" y="143967"/>
                </a:lnTo>
                <a:lnTo>
                  <a:pt x="134378" y="142913"/>
                </a:lnTo>
                <a:lnTo>
                  <a:pt x="183104" y="142913"/>
                </a:lnTo>
                <a:lnTo>
                  <a:pt x="181811" y="142031"/>
                </a:lnTo>
                <a:lnTo>
                  <a:pt x="160574" y="129679"/>
                </a:lnTo>
                <a:lnTo>
                  <a:pt x="153692" y="125587"/>
                </a:lnTo>
                <a:lnTo>
                  <a:pt x="148853" y="122614"/>
                </a:lnTo>
                <a:lnTo>
                  <a:pt x="146786" y="121196"/>
                </a:lnTo>
                <a:lnTo>
                  <a:pt x="145605" y="119100"/>
                </a:lnTo>
                <a:lnTo>
                  <a:pt x="145605" y="117589"/>
                </a:lnTo>
                <a:lnTo>
                  <a:pt x="148221" y="115354"/>
                </a:lnTo>
                <a:lnTo>
                  <a:pt x="196291" y="115354"/>
                </a:lnTo>
                <a:lnTo>
                  <a:pt x="176862" y="103579"/>
                </a:lnTo>
                <a:lnTo>
                  <a:pt x="168741" y="98518"/>
                </a:lnTo>
                <a:lnTo>
                  <a:pt x="163036" y="94834"/>
                </a:lnTo>
                <a:lnTo>
                  <a:pt x="160756" y="93179"/>
                </a:lnTo>
                <a:lnTo>
                  <a:pt x="160045" y="92138"/>
                </a:lnTo>
                <a:lnTo>
                  <a:pt x="160101" y="91343"/>
                </a:lnTo>
                <a:lnTo>
                  <a:pt x="160566" y="90233"/>
                </a:lnTo>
                <a:lnTo>
                  <a:pt x="160924" y="89890"/>
                </a:lnTo>
                <a:close/>
              </a:path>
              <a:path w="237490" h="176530">
                <a:moveTo>
                  <a:pt x="183104" y="142913"/>
                </a:moveTo>
                <a:lnTo>
                  <a:pt x="134378" y="142913"/>
                </a:lnTo>
                <a:lnTo>
                  <a:pt x="134835" y="143116"/>
                </a:lnTo>
                <a:lnTo>
                  <a:pt x="147281" y="149148"/>
                </a:lnTo>
                <a:lnTo>
                  <a:pt x="163750" y="157022"/>
                </a:lnTo>
                <a:lnTo>
                  <a:pt x="170748" y="159853"/>
                </a:lnTo>
                <a:lnTo>
                  <a:pt x="175545" y="160813"/>
                </a:lnTo>
                <a:lnTo>
                  <a:pt x="180047" y="160502"/>
                </a:lnTo>
                <a:lnTo>
                  <a:pt x="184188" y="159842"/>
                </a:lnTo>
                <a:lnTo>
                  <a:pt x="187274" y="157022"/>
                </a:lnTo>
                <a:lnTo>
                  <a:pt x="188582" y="152692"/>
                </a:lnTo>
                <a:lnTo>
                  <a:pt x="189492" y="149108"/>
                </a:lnTo>
                <a:lnTo>
                  <a:pt x="187977" y="146235"/>
                </a:lnTo>
                <a:lnTo>
                  <a:pt x="183104" y="142913"/>
                </a:lnTo>
                <a:close/>
              </a:path>
              <a:path w="237490" h="176530">
                <a:moveTo>
                  <a:pt x="196291" y="115354"/>
                </a:moveTo>
                <a:lnTo>
                  <a:pt x="148221" y="115354"/>
                </a:lnTo>
                <a:lnTo>
                  <a:pt x="149542" y="115684"/>
                </a:lnTo>
                <a:lnTo>
                  <a:pt x="151714" y="116810"/>
                </a:lnTo>
                <a:lnTo>
                  <a:pt x="156757" y="119607"/>
                </a:lnTo>
                <a:lnTo>
                  <a:pt x="184939" y="135737"/>
                </a:lnTo>
                <a:lnTo>
                  <a:pt x="191800" y="139465"/>
                </a:lnTo>
                <a:lnTo>
                  <a:pt x="195363" y="140868"/>
                </a:lnTo>
                <a:lnTo>
                  <a:pt x="197967" y="141084"/>
                </a:lnTo>
                <a:lnTo>
                  <a:pt x="202895" y="141084"/>
                </a:lnTo>
                <a:lnTo>
                  <a:pt x="205714" y="140106"/>
                </a:lnTo>
                <a:lnTo>
                  <a:pt x="211023" y="135178"/>
                </a:lnTo>
                <a:lnTo>
                  <a:pt x="212077" y="132092"/>
                </a:lnTo>
                <a:lnTo>
                  <a:pt x="211747" y="127762"/>
                </a:lnTo>
                <a:lnTo>
                  <a:pt x="211556" y="124548"/>
                </a:lnTo>
                <a:lnTo>
                  <a:pt x="196291" y="115354"/>
                </a:lnTo>
                <a:close/>
              </a:path>
              <a:path w="237490" h="176530">
                <a:moveTo>
                  <a:pt x="217288" y="88720"/>
                </a:moveTo>
                <a:lnTo>
                  <a:pt x="162146" y="88720"/>
                </a:lnTo>
                <a:lnTo>
                  <a:pt x="166296" y="89890"/>
                </a:lnTo>
                <a:lnTo>
                  <a:pt x="175462" y="94874"/>
                </a:lnTo>
                <a:lnTo>
                  <a:pt x="218770" y="120802"/>
                </a:lnTo>
                <a:lnTo>
                  <a:pt x="227571" y="120484"/>
                </a:lnTo>
                <a:lnTo>
                  <a:pt x="229069" y="120091"/>
                </a:lnTo>
                <a:lnTo>
                  <a:pt x="230771" y="118910"/>
                </a:lnTo>
                <a:lnTo>
                  <a:pt x="235638" y="115354"/>
                </a:lnTo>
                <a:lnTo>
                  <a:pt x="237007" y="108076"/>
                </a:lnTo>
                <a:lnTo>
                  <a:pt x="233667" y="103098"/>
                </a:lnTo>
                <a:lnTo>
                  <a:pt x="230916" y="100013"/>
                </a:lnTo>
                <a:lnTo>
                  <a:pt x="225669" y="95388"/>
                </a:lnTo>
                <a:lnTo>
                  <a:pt x="217288" y="88720"/>
                </a:lnTo>
                <a:close/>
              </a:path>
              <a:path w="237490" h="176530">
                <a:moveTo>
                  <a:pt x="215234" y="87163"/>
                </a:moveTo>
                <a:lnTo>
                  <a:pt x="23764" y="87163"/>
                </a:lnTo>
                <a:lnTo>
                  <a:pt x="31373" y="87618"/>
                </a:lnTo>
                <a:lnTo>
                  <a:pt x="38371" y="91343"/>
                </a:lnTo>
                <a:lnTo>
                  <a:pt x="43700" y="98031"/>
                </a:lnTo>
                <a:lnTo>
                  <a:pt x="45275" y="101180"/>
                </a:lnTo>
                <a:lnTo>
                  <a:pt x="52031" y="91998"/>
                </a:lnTo>
                <a:lnTo>
                  <a:pt x="55905" y="89890"/>
                </a:lnTo>
                <a:lnTo>
                  <a:pt x="160924" y="89890"/>
                </a:lnTo>
                <a:lnTo>
                  <a:pt x="162146" y="88720"/>
                </a:lnTo>
                <a:lnTo>
                  <a:pt x="217288" y="88720"/>
                </a:lnTo>
                <a:lnTo>
                  <a:pt x="215234" y="87163"/>
                </a:lnTo>
                <a:close/>
              </a:path>
              <a:path w="237490" h="176530">
                <a:moveTo>
                  <a:pt x="43103" y="0"/>
                </a:moveTo>
                <a:lnTo>
                  <a:pt x="41300" y="3003"/>
                </a:lnTo>
                <a:lnTo>
                  <a:pt x="29797" y="23306"/>
                </a:lnTo>
                <a:lnTo>
                  <a:pt x="0" y="76250"/>
                </a:lnTo>
                <a:lnTo>
                  <a:pt x="5308" y="82486"/>
                </a:lnTo>
                <a:lnTo>
                  <a:pt x="8267" y="86156"/>
                </a:lnTo>
                <a:lnTo>
                  <a:pt x="10032" y="88392"/>
                </a:lnTo>
                <a:lnTo>
                  <a:pt x="11798" y="90690"/>
                </a:lnTo>
                <a:lnTo>
                  <a:pt x="13309" y="92519"/>
                </a:lnTo>
                <a:lnTo>
                  <a:pt x="13576" y="92519"/>
                </a:lnTo>
                <a:lnTo>
                  <a:pt x="15272" y="91343"/>
                </a:lnTo>
                <a:lnTo>
                  <a:pt x="16598" y="90284"/>
                </a:lnTo>
                <a:lnTo>
                  <a:pt x="23764" y="87163"/>
                </a:lnTo>
                <a:lnTo>
                  <a:pt x="215234" y="87163"/>
                </a:lnTo>
                <a:lnTo>
                  <a:pt x="206298" y="80391"/>
                </a:lnTo>
                <a:lnTo>
                  <a:pt x="186498" y="66044"/>
                </a:lnTo>
                <a:lnTo>
                  <a:pt x="176815" y="59588"/>
                </a:lnTo>
                <a:lnTo>
                  <a:pt x="68440" y="59588"/>
                </a:lnTo>
                <a:lnTo>
                  <a:pt x="63322" y="59321"/>
                </a:lnTo>
                <a:lnTo>
                  <a:pt x="61353" y="58407"/>
                </a:lnTo>
                <a:lnTo>
                  <a:pt x="58724" y="54863"/>
                </a:lnTo>
                <a:lnTo>
                  <a:pt x="57607" y="53416"/>
                </a:lnTo>
                <a:lnTo>
                  <a:pt x="57353" y="52171"/>
                </a:lnTo>
                <a:lnTo>
                  <a:pt x="57416" y="48361"/>
                </a:lnTo>
                <a:lnTo>
                  <a:pt x="58029" y="43309"/>
                </a:lnTo>
                <a:lnTo>
                  <a:pt x="60210" y="37695"/>
                </a:lnTo>
                <a:lnTo>
                  <a:pt x="64621" y="30196"/>
                </a:lnTo>
                <a:lnTo>
                  <a:pt x="71920" y="19494"/>
                </a:lnTo>
                <a:lnTo>
                  <a:pt x="74929" y="15227"/>
                </a:lnTo>
                <a:lnTo>
                  <a:pt x="77368" y="11480"/>
                </a:lnTo>
                <a:lnTo>
                  <a:pt x="77368" y="11023"/>
                </a:lnTo>
                <a:lnTo>
                  <a:pt x="73748" y="10236"/>
                </a:lnTo>
                <a:lnTo>
                  <a:pt x="58851" y="8013"/>
                </a:lnTo>
                <a:lnTo>
                  <a:pt x="53809" y="6438"/>
                </a:lnTo>
                <a:lnTo>
                  <a:pt x="45339" y="1320"/>
                </a:lnTo>
                <a:lnTo>
                  <a:pt x="43103" y="0"/>
                </a:lnTo>
                <a:close/>
              </a:path>
              <a:path w="237490" h="176530">
                <a:moveTo>
                  <a:pt x="124536" y="29337"/>
                </a:moveTo>
                <a:lnTo>
                  <a:pt x="112268" y="33007"/>
                </a:lnTo>
                <a:lnTo>
                  <a:pt x="107810" y="38582"/>
                </a:lnTo>
                <a:lnTo>
                  <a:pt x="98908" y="47726"/>
                </a:lnTo>
                <a:lnTo>
                  <a:pt x="89011" y="54476"/>
                </a:lnTo>
                <a:lnTo>
                  <a:pt x="78670" y="58531"/>
                </a:lnTo>
                <a:lnTo>
                  <a:pt x="68440" y="59588"/>
                </a:lnTo>
                <a:lnTo>
                  <a:pt x="176815" y="59588"/>
                </a:lnTo>
                <a:lnTo>
                  <a:pt x="168205" y="53848"/>
                </a:lnTo>
                <a:lnTo>
                  <a:pt x="150045" y="42947"/>
                </a:lnTo>
                <a:lnTo>
                  <a:pt x="130644" y="32486"/>
                </a:lnTo>
                <a:lnTo>
                  <a:pt x="124536" y="29337"/>
                </a:lnTo>
                <a:close/>
              </a:path>
            </a:pathLst>
          </a:custGeom>
          <a:solidFill>
            <a:srgbClr val="006B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06684" y="2084828"/>
            <a:ext cx="29845" cy="33020"/>
          </a:xfrm>
          <a:custGeom>
            <a:avLst/>
            <a:gdLst/>
            <a:ahLst/>
            <a:cxnLst/>
            <a:rect l="l" t="t" r="r" b="b"/>
            <a:pathLst>
              <a:path w="29845" h="33019">
                <a:moveTo>
                  <a:pt x="16738" y="0"/>
                </a:moveTo>
                <a:lnTo>
                  <a:pt x="0" y="23368"/>
                </a:lnTo>
                <a:lnTo>
                  <a:pt x="5448" y="30975"/>
                </a:lnTo>
                <a:lnTo>
                  <a:pt x="16675" y="33007"/>
                </a:lnTo>
                <a:lnTo>
                  <a:pt x="18897" y="31432"/>
                </a:lnTo>
                <a:lnTo>
                  <a:pt x="24422" y="24091"/>
                </a:lnTo>
                <a:lnTo>
                  <a:pt x="28943" y="17919"/>
                </a:lnTo>
                <a:lnTo>
                  <a:pt x="29302" y="17259"/>
                </a:lnTo>
                <a:lnTo>
                  <a:pt x="29337" y="10172"/>
                </a:lnTo>
                <a:lnTo>
                  <a:pt x="28486" y="7886"/>
                </a:lnTo>
                <a:lnTo>
                  <a:pt x="22186" y="1257"/>
                </a:lnTo>
                <a:lnTo>
                  <a:pt x="16738" y="0"/>
                </a:lnTo>
                <a:close/>
              </a:path>
            </a:pathLst>
          </a:custGeom>
          <a:solidFill>
            <a:srgbClr val="006B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25852" y="2086284"/>
            <a:ext cx="45720" cy="54610"/>
          </a:xfrm>
          <a:custGeom>
            <a:avLst/>
            <a:gdLst/>
            <a:ahLst/>
            <a:cxnLst/>
            <a:rect l="l" t="t" r="r" b="b"/>
            <a:pathLst>
              <a:path w="45720" h="54610">
                <a:moveTo>
                  <a:pt x="36423" y="0"/>
                </a:moveTo>
                <a:lnTo>
                  <a:pt x="9321" y="28803"/>
                </a:lnTo>
                <a:lnTo>
                  <a:pt x="3213" y="37668"/>
                </a:lnTo>
                <a:lnTo>
                  <a:pt x="0" y="43827"/>
                </a:lnTo>
                <a:lnTo>
                  <a:pt x="5905" y="53289"/>
                </a:lnTo>
                <a:lnTo>
                  <a:pt x="19024" y="54533"/>
                </a:lnTo>
                <a:lnTo>
                  <a:pt x="19812" y="53809"/>
                </a:lnTo>
                <a:lnTo>
                  <a:pt x="39154" y="27489"/>
                </a:lnTo>
                <a:lnTo>
                  <a:pt x="43859" y="20789"/>
                </a:lnTo>
                <a:lnTo>
                  <a:pt x="45449" y="17671"/>
                </a:lnTo>
                <a:lnTo>
                  <a:pt x="45605" y="15481"/>
                </a:lnTo>
                <a:lnTo>
                  <a:pt x="45605" y="7023"/>
                </a:lnTo>
                <a:lnTo>
                  <a:pt x="36423" y="0"/>
                </a:lnTo>
                <a:close/>
              </a:path>
            </a:pathLst>
          </a:custGeom>
          <a:solidFill>
            <a:srgbClr val="006B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50984" y="2111735"/>
            <a:ext cx="40640" cy="46355"/>
          </a:xfrm>
          <a:custGeom>
            <a:avLst/>
            <a:gdLst/>
            <a:ahLst/>
            <a:cxnLst/>
            <a:rect l="l" t="t" r="r" b="b"/>
            <a:pathLst>
              <a:path w="40639" h="46355">
                <a:moveTo>
                  <a:pt x="26835" y="0"/>
                </a:moveTo>
                <a:lnTo>
                  <a:pt x="0" y="35763"/>
                </a:lnTo>
                <a:lnTo>
                  <a:pt x="5702" y="44894"/>
                </a:lnTo>
                <a:lnTo>
                  <a:pt x="18694" y="46139"/>
                </a:lnTo>
                <a:lnTo>
                  <a:pt x="19557" y="45415"/>
                </a:lnTo>
                <a:lnTo>
                  <a:pt x="40071" y="17195"/>
                </a:lnTo>
                <a:lnTo>
                  <a:pt x="40157" y="9118"/>
                </a:lnTo>
                <a:lnTo>
                  <a:pt x="38188" y="5448"/>
                </a:lnTo>
                <a:lnTo>
                  <a:pt x="34582" y="2959"/>
                </a:lnTo>
                <a:lnTo>
                  <a:pt x="31305" y="660"/>
                </a:lnTo>
                <a:lnTo>
                  <a:pt x="26835" y="0"/>
                </a:lnTo>
                <a:close/>
              </a:path>
              <a:path w="40639" h="46355">
                <a:moveTo>
                  <a:pt x="40551" y="16535"/>
                </a:moveTo>
                <a:lnTo>
                  <a:pt x="40157" y="17077"/>
                </a:lnTo>
                <a:lnTo>
                  <a:pt x="40551" y="16535"/>
                </a:lnTo>
                <a:close/>
              </a:path>
            </a:pathLst>
          </a:custGeom>
          <a:solidFill>
            <a:srgbClr val="006B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78475" y="2134515"/>
            <a:ext cx="34290" cy="38735"/>
          </a:xfrm>
          <a:custGeom>
            <a:avLst/>
            <a:gdLst/>
            <a:ahLst/>
            <a:cxnLst/>
            <a:rect l="l" t="t" r="r" b="b"/>
            <a:pathLst>
              <a:path w="34290" h="38735">
                <a:moveTo>
                  <a:pt x="20345" y="0"/>
                </a:moveTo>
                <a:lnTo>
                  <a:pt x="16408" y="2489"/>
                </a:lnTo>
                <a:lnTo>
                  <a:pt x="14046" y="3937"/>
                </a:lnTo>
                <a:lnTo>
                  <a:pt x="2362" y="19938"/>
                </a:lnTo>
                <a:lnTo>
                  <a:pt x="0" y="27685"/>
                </a:lnTo>
                <a:lnTo>
                  <a:pt x="3352" y="33985"/>
                </a:lnTo>
                <a:lnTo>
                  <a:pt x="11887" y="38379"/>
                </a:lnTo>
                <a:lnTo>
                  <a:pt x="15024" y="38379"/>
                </a:lnTo>
                <a:lnTo>
                  <a:pt x="34061" y="13119"/>
                </a:lnTo>
                <a:lnTo>
                  <a:pt x="32880" y="9118"/>
                </a:lnTo>
                <a:lnTo>
                  <a:pt x="25920" y="1371"/>
                </a:lnTo>
                <a:lnTo>
                  <a:pt x="20345" y="0"/>
                </a:lnTo>
                <a:close/>
              </a:path>
            </a:pathLst>
          </a:custGeom>
          <a:solidFill>
            <a:srgbClr val="006B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114653" y="2233058"/>
            <a:ext cx="62420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0" i="1">
                <a:solidFill>
                  <a:srgbClr val="006BAB"/>
                </a:solidFill>
                <a:latin typeface="Arial"/>
                <a:cs typeface="Arial"/>
              </a:rPr>
              <a:t>Особенности</a:t>
            </a:r>
            <a:endParaRPr sz="7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60551" y="2688437"/>
            <a:ext cx="104139" cy="214629"/>
          </a:xfrm>
          <a:custGeom>
            <a:avLst/>
            <a:gdLst/>
            <a:ahLst/>
            <a:cxnLst/>
            <a:rect l="l" t="t" r="r" b="b"/>
            <a:pathLst>
              <a:path w="104140" h="214630">
                <a:moveTo>
                  <a:pt x="70703" y="0"/>
                </a:moveTo>
                <a:lnTo>
                  <a:pt x="2708" y="0"/>
                </a:lnTo>
                <a:lnTo>
                  <a:pt x="1526" y="10896"/>
                </a:lnTo>
                <a:lnTo>
                  <a:pt x="355" y="24907"/>
                </a:lnTo>
                <a:lnTo>
                  <a:pt x="71" y="33025"/>
                </a:lnTo>
                <a:lnTo>
                  <a:pt x="0" y="52110"/>
                </a:lnTo>
                <a:lnTo>
                  <a:pt x="650" y="65214"/>
                </a:lnTo>
                <a:lnTo>
                  <a:pt x="1234" y="71691"/>
                </a:lnTo>
                <a:lnTo>
                  <a:pt x="1526" y="75514"/>
                </a:lnTo>
                <a:lnTo>
                  <a:pt x="1831" y="77431"/>
                </a:lnTo>
                <a:lnTo>
                  <a:pt x="2555" y="83908"/>
                </a:lnTo>
                <a:lnTo>
                  <a:pt x="8520" y="116951"/>
                </a:lnTo>
                <a:lnTo>
                  <a:pt x="16565" y="146150"/>
                </a:lnTo>
                <a:lnTo>
                  <a:pt x="25517" y="170907"/>
                </a:lnTo>
                <a:lnTo>
                  <a:pt x="34204" y="190627"/>
                </a:lnTo>
                <a:lnTo>
                  <a:pt x="37442" y="197091"/>
                </a:lnTo>
                <a:lnTo>
                  <a:pt x="42890" y="208140"/>
                </a:lnTo>
                <a:lnTo>
                  <a:pt x="46865" y="214172"/>
                </a:lnTo>
                <a:lnTo>
                  <a:pt x="103977" y="214172"/>
                </a:lnTo>
                <a:lnTo>
                  <a:pt x="99096" y="205878"/>
                </a:lnTo>
                <a:lnTo>
                  <a:pt x="87659" y="182706"/>
                </a:lnTo>
                <a:lnTo>
                  <a:pt x="74483" y="147226"/>
                </a:lnTo>
                <a:lnTo>
                  <a:pt x="64379" y="102006"/>
                </a:lnTo>
                <a:lnTo>
                  <a:pt x="12283" y="102006"/>
                </a:lnTo>
                <a:lnTo>
                  <a:pt x="12283" y="96710"/>
                </a:lnTo>
                <a:lnTo>
                  <a:pt x="63642" y="96710"/>
                </a:lnTo>
                <a:lnTo>
                  <a:pt x="63350" y="93472"/>
                </a:lnTo>
                <a:lnTo>
                  <a:pt x="63058" y="91859"/>
                </a:lnTo>
                <a:lnTo>
                  <a:pt x="17274" y="91859"/>
                </a:lnTo>
                <a:lnTo>
                  <a:pt x="17274" y="86550"/>
                </a:lnTo>
                <a:lnTo>
                  <a:pt x="62613" y="86550"/>
                </a:lnTo>
                <a:lnTo>
                  <a:pt x="61927" y="71691"/>
                </a:lnTo>
                <a:lnTo>
                  <a:pt x="61904" y="65214"/>
                </a:lnTo>
                <a:lnTo>
                  <a:pt x="62194" y="51447"/>
                </a:lnTo>
                <a:lnTo>
                  <a:pt x="63924" y="33025"/>
                </a:lnTo>
                <a:lnTo>
                  <a:pt x="67185" y="14135"/>
                </a:lnTo>
                <a:lnTo>
                  <a:pt x="8740" y="14135"/>
                </a:lnTo>
                <a:lnTo>
                  <a:pt x="8740" y="8686"/>
                </a:lnTo>
                <a:lnTo>
                  <a:pt x="68506" y="8686"/>
                </a:lnTo>
                <a:lnTo>
                  <a:pt x="69090" y="5740"/>
                </a:lnTo>
                <a:lnTo>
                  <a:pt x="69827" y="2946"/>
                </a:lnTo>
                <a:lnTo>
                  <a:pt x="70703" y="0"/>
                </a:lnTo>
                <a:close/>
              </a:path>
            </a:pathLst>
          </a:custGeom>
          <a:solidFill>
            <a:srgbClr val="BABD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68033" y="2902604"/>
            <a:ext cx="325755" cy="0"/>
          </a:xfrm>
          <a:custGeom>
            <a:avLst/>
            <a:gdLst/>
            <a:ahLst/>
            <a:cxnLst/>
            <a:rect l="l" t="t" r="r" b="b"/>
            <a:pathLst>
              <a:path w="325755" h="0">
                <a:moveTo>
                  <a:pt x="0" y="0"/>
                </a:moveTo>
                <a:lnTo>
                  <a:pt x="325742" y="0"/>
                </a:lnTo>
              </a:path>
            </a:pathLst>
          </a:custGeom>
          <a:ln w="6489">
            <a:solidFill>
              <a:srgbClr val="BABD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37001" y="2589140"/>
            <a:ext cx="26034" cy="49530"/>
          </a:xfrm>
          <a:custGeom>
            <a:avLst/>
            <a:gdLst/>
            <a:ahLst/>
            <a:cxnLst/>
            <a:rect l="l" t="t" r="r" b="b"/>
            <a:pathLst>
              <a:path w="26035" h="49530">
                <a:moveTo>
                  <a:pt x="23659" y="0"/>
                </a:moveTo>
                <a:lnTo>
                  <a:pt x="0" y="30274"/>
                </a:lnTo>
                <a:lnTo>
                  <a:pt x="1658" y="39643"/>
                </a:lnTo>
                <a:lnTo>
                  <a:pt x="4319" y="46430"/>
                </a:lnTo>
                <a:lnTo>
                  <a:pt x="5866" y="49301"/>
                </a:lnTo>
                <a:lnTo>
                  <a:pt x="11365" y="45859"/>
                </a:lnTo>
                <a:lnTo>
                  <a:pt x="10187" y="43660"/>
                </a:lnTo>
                <a:lnTo>
                  <a:pt x="7965" y="38082"/>
                </a:lnTo>
                <a:lnTo>
                  <a:pt x="6501" y="30373"/>
                </a:lnTo>
                <a:lnTo>
                  <a:pt x="7594" y="21780"/>
                </a:lnTo>
                <a:lnTo>
                  <a:pt x="9968" y="14922"/>
                </a:lnTo>
                <a:lnTo>
                  <a:pt x="16115" y="9651"/>
                </a:lnTo>
                <a:lnTo>
                  <a:pt x="25882" y="6108"/>
                </a:lnTo>
                <a:lnTo>
                  <a:pt x="23659" y="0"/>
                </a:lnTo>
                <a:close/>
              </a:path>
            </a:pathLst>
          </a:custGeom>
          <a:solidFill>
            <a:srgbClr val="BABD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79731" y="2595803"/>
            <a:ext cx="28575" cy="25400"/>
          </a:xfrm>
          <a:custGeom>
            <a:avLst/>
            <a:gdLst/>
            <a:ahLst/>
            <a:cxnLst/>
            <a:rect l="l" t="t" r="r" b="b"/>
            <a:pathLst>
              <a:path w="28575" h="25400">
                <a:moveTo>
                  <a:pt x="19481" y="0"/>
                </a:moveTo>
                <a:lnTo>
                  <a:pt x="12458" y="1003"/>
                </a:lnTo>
                <a:lnTo>
                  <a:pt x="0" y="12141"/>
                </a:lnTo>
                <a:lnTo>
                  <a:pt x="1676" y="25196"/>
                </a:lnTo>
                <a:lnTo>
                  <a:pt x="8115" y="24320"/>
                </a:lnTo>
                <a:lnTo>
                  <a:pt x="6946" y="14630"/>
                </a:lnTo>
                <a:lnTo>
                  <a:pt x="15074" y="7378"/>
                </a:lnTo>
                <a:lnTo>
                  <a:pt x="20091" y="6858"/>
                </a:lnTo>
                <a:lnTo>
                  <a:pt x="27388" y="6858"/>
                </a:lnTo>
                <a:lnTo>
                  <a:pt x="28536" y="2311"/>
                </a:lnTo>
                <a:lnTo>
                  <a:pt x="19481" y="0"/>
                </a:lnTo>
                <a:close/>
              </a:path>
              <a:path w="28575" h="25400">
                <a:moveTo>
                  <a:pt x="27388" y="6858"/>
                </a:moveTo>
                <a:lnTo>
                  <a:pt x="20091" y="6858"/>
                </a:lnTo>
                <a:lnTo>
                  <a:pt x="26949" y="8597"/>
                </a:lnTo>
                <a:lnTo>
                  <a:pt x="27388" y="6858"/>
                </a:lnTo>
                <a:close/>
              </a:path>
            </a:pathLst>
          </a:custGeom>
          <a:solidFill>
            <a:srgbClr val="BABD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445019" y="2568088"/>
            <a:ext cx="15240" cy="38100"/>
          </a:xfrm>
          <a:custGeom>
            <a:avLst/>
            <a:gdLst/>
            <a:ahLst/>
            <a:cxnLst/>
            <a:rect l="l" t="t" r="r" b="b"/>
            <a:pathLst>
              <a:path w="15240" h="38100">
                <a:moveTo>
                  <a:pt x="12496" y="0"/>
                </a:moveTo>
                <a:lnTo>
                  <a:pt x="11125" y="177"/>
                </a:lnTo>
                <a:lnTo>
                  <a:pt x="9131" y="990"/>
                </a:lnTo>
                <a:lnTo>
                  <a:pt x="5105" y="7696"/>
                </a:lnTo>
                <a:lnTo>
                  <a:pt x="3848" y="14224"/>
                </a:lnTo>
                <a:lnTo>
                  <a:pt x="6946" y="22263"/>
                </a:lnTo>
                <a:lnTo>
                  <a:pt x="3009" y="29832"/>
                </a:lnTo>
                <a:lnTo>
                  <a:pt x="0" y="34036"/>
                </a:lnTo>
                <a:lnTo>
                  <a:pt x="5283" y="37820"/>
                </a:lnTo>
                <a:lnTo>
                  <a:pt x="6870" y="35610"/>
                </a:lnTo>
                <a:lnTo>
                  <a:pt x="14655" y="24206"/>
                </a:lnTo>
                <a:lnTo>
                  <a:pt x="10274" y="12826"/>
                </a:lnTo>
                <a:lnTo>
                  <a:pt x="12509" y="7086"/>
                </a:lnTo>
                <a:lnTo>
                  <a:pt x="13284" y="6451"/>
                </a:lnTo>
                <a:lnTo>
                  <a:pt x="12496" y="0"/>
                </a:lnTo>
                <a:close/>
              </a:path>
            </a:pathLst>
          </a:custGeom>
          <a:solidFill>
            <a:srgbClr val="BABD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455011" y="2575601"/>
            <a:ext cx="67310" cy="64135"/>
          </a:xfrm>
          <a:custGeom>
            <a:avLst/>
            <a:gdLst/>
            <a:ahLst/>
            <a:cxnLst/>
            <a:rect l="l" t="t" r="r" b="b"/>
            <a:pathLst>
              <a:path w="67309" h="64135">
                <a:moveTo>
                  <a:pt x="63906" y="0"/>
                </a:moveTo>
                <a:lnTo>
                  <a:pt x="41401" y="13131"/>
                </a:lnTo>
                <a:lnTo>
                  <a:pt x="39217" y="17487"/>
                </a:lnTo>
                <a:lnTo>
                  <a:pt x="39801" y="21932"/>
                </a:lnTo>
                <a:lnTo>
                  <a:pt x="36950" y="35208"/>
                </a:lnTo>
                <a:lnTo>
                  <a:pt x="27352" y="45210"/>
                </a:lnTo>
                <a:lnTo>
                  <a:pt x="15359" y="52209"/>
                </a:lnTo>
                <a:lnTo>
                  <a:pt x="5321" y="56476"/>
                </a:lnTo>
                <a:lnTo>
                  <a:pt x="673" y="58292"/>
                </a:lnTo>
                <a:lnTo>
                  <a:pt x="0" y="59664"/>
                </a:lnTo>
                <a:lnTo>
                  <a:pt x="3505" y="61417"/>
                </a:lnTo>
                <a:lnTo>
                  <a:pt x="4787" y="63715"/>
                </a:lnTo>
                <a:lnTo>
                  <a:pt x="5245" y="63449"/>
                </a:lnTo>
                <a:lnTo>
                  <a:pt x="43059" y="37551"/>
                </a:lnTo>
                <a:lnTo>
                  <a:pt x="46240" y="21094"/>
                </a:lnTo>
                <a:lnTo>
                  <a:pt x="45999" y="19278"/>
                </a:lnTo>
                <a:lnTo>
                  <a:pt x="46964" y="17398"/>
                </a:lnTo>
                <a:lnTo>
                  <a:pt x="67170" y="5600"/>
                </a:lnTo>
                <a:lnTo>
                  <a:pt x="63906" y="0"/>
                </a:lnTo>
                <a:close/>
              </a:path>
            </a:pathLst>
          </a:custGeom>
          <a:solidFill>
            <a:srgbClr val="BABD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90405" y="2648991"/>
            <a:ext cx="209550" cy="254000"/>
          </a:xfrm>
          <a:custGeom>
            <a:avLst/>
            <a:gdLst/>
            <a:ahLst/>
            <a:cxnLst/>
            <a:rect l="l" t="t" r="r" b="b"/>
            <a:pathLst>
              <a:path w="209550" h="254000">
                <a:moveTo>
                  <a:pt x="173685" y="0"/>
                </a:moveTo>
                <a:lnTo>
                  <a:pt x="35915" y="0"/>
                </a:lnTo>
                <a:lnTo>
                  <a:pt x="46797" y="66521"/>
                </a:lnTo>
                <a:lnTo>
                  <a:pt x="43938" y="126854"/>
                </a:lnTo>
                <a:lnTo>
                  <a:pt x="32583" y="178363"/>
                </a:lnTo>
                <a:lnTo>
                  <a:pt x="17978" y="218416"/>
                </a:lnTo>
                <a:lnTo>
                  <a:pt x="5368" y="244379"/>
                </a:lnTo>
                <a:lnTo>
                  <a:pt x="0" y="253619"/>
                </a:lnTo>
                <a:lnTo>
                  <a:pt x="209461" y="253619"/>
                </a:lnTo>
                <a:lnTo>
                  <a:pt x="205486" y="247586"/>
                </a:lnTo>
                <a:lnTo>
                  <a:pt x="200037" y="236537"/>
                </a:lnTo>
                <a:lnTo>
                  <a:pt x="52539" y="236537"/>
                </a:lnTo>
                <a:lnTo>
                  <a:pt x="52539" y="230073"/>
                </a:lnTo>
                <a:lnTo>
                  <a:pt x="196799" y="230073"/>
                </a:lnTo>
                <a:lnTo>
                  <a:pt x="188105" y="210353"/>
                </a:lnTo>
                <a:lnTo>
                  <a:pt x="179150" y="185596"/>
                </a:lnTo>
                <a:lnTo>
                  <a:pt x="171108" y="156397"/>
                </a:lnTo>
                <a:lnTo>
                  <a:pt x="165150" y="123355"/>
                </a:lnTo>
                <a:lnTo>
                  <a:pt x="88023" y="123355"/>
                </a:lnTo>
                <a:lnTo>
                  <a:pt x="88023" y="116878"/>
                </a:lnTo>
                <a:lnTo>
                  <a:pt x="164414" y="116878"/>
                </a:lnTo>
                <a:lnTo>
                  <a:pt x="164122" y="114960"/>
                </a:lnTo>
                <a:lnTo>
                  <a:pt x="163829" y="111137"/>
                </a:lnTo>
                <a:lnTo>
                  <a:pt x="104063" y="111137"/>
                </a:lnTo>
                <a:lnTo>
                  <a:pt x="104063" y="104660"/>
                </a:lnTo>
                <a:lnTo>
                  <a:pt x="163233" y="104660"/>
                </a:lnTo>
                <a:lnTo>
                  <a:pt x="162443" y="83893"/>
                </a:lnTo>
                <a:lnTo>
                  <a:pt x="163072" y="62298"/>
                </a:lnTo>
                <a:lnTo>
                  <a:pt x="165328" y="39986"/>
                </a:lnTo>
                <a:lnTo>
                  <a:pt x="169418" y="17068"/>
                </a:lnTo>
                <a:lnTo>
                  <a:pt x="61963" y="17068"/>
                </a:lnTo>
                <a:lnTo>
                  <a:pt x="61963" y="10604"/>
                </a:lnTo>
                <a:lnTo>
                  <a:pt x="170891" y="10604"/>
                </a:lnTo>
                <a:lnTo>
                  <a:pt x="172656" y="3530"/>
                </a:lnTo>
                <a:lnTo>
                  <a:pt x="173685" y="0"/>
                </a:lnTo>
                <a:close/>
              </a:path>
            </a:pathLst>
          </a:custGeom>
          <a:solidFill>
            <a:srgbClr val="BABD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68008" y="2902667"/>
            <a:ext cx="326390" cy="0"/>
          </a:xfrm>
          <a:custGeom>
            <a:avLst/>
            <a:gdLst/>
            <a:ahLst/>
            <a:cxnLst/>
            <a:rect l="l" t="t" r="r" b="b"/>
            <a:pathLst>
              <a:path w="326390" h="0">
                <a:moveTo>
                  <a:pt x="0" y="0"/>
                </a:moveTo>
                <a:lnTo>
                  <a:pt x="325831" y="0"/>
                </a:lnTo>
              </a:path>
            </a:pathLst>
          </a:custGeom>
          <a:ln w="6489">
            <a:solidFill>
              <a:srgbClr val="BABD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337001" y="2589140"/>
            <a:ext cx="26034" cy="49530"/>
          </a:xfrm>
          <a:custGeom>
            <a:avLst/>
            <a:gdLst/>
            <a:ahLst/>
            <a:cxnLst/>
            <a:rect l="l" t="t" r="r" b="b"/>
            <a:pathLst>
              <a:path w="26035" h="49530">
                <a:moveTo>
                  <a:pt x="23659" y="0"/>
                </a:moveTo>
                <a:lnTo>
                  <a:pt x="0" y="30274"/>
                </a:lnTo>
                <a:lnTo>
                  <a:pt x="1658" y="39643"/>
                </a:lnTo>
                <a:lnTo>
                  <a:pt x="4319" y="46430"/>
                </a:lnTo>
                <a:lnTo>
                  <a:pt x="5866" y="49301"/>
                </a:lnTo>
                <a:lnTo>
                  <a:pt x="11365" y="45859"/>
                </a:lnTo>
                <a:lnTo>
                  <a:pt x="10187" y="43660"/>
                </a:lnTo>
                <a:lnTo>
                  <a:pt x="7965" y="38082"/>
                </a:lnTo>
                <a:lnTo>
                  <a:pt x="6501" y="30373"/>
                </a:lnTo>
                <a:lnTo>
                  <a:pt x="7594" y="21780"/>
                </a:lnTo>
                <a:lnTo>
                  <a:pt x="9968" y="14922"/>
                </a:lnTo>
                <a:lnTo>
                  <a:pt x="16115" y="9651"/>
                </a:lnTo>
                <a:lnTo>
                  <a:pt x="25882" y="6108"/>
                </a:lnTo>
                <a:lnTo>
                  <a:pt x="23659" y="0"/>
                </a:lnTo>
                <a:close/>
              </a:path>
            </a:pathLst>
          </a:custGeom>
          <a:solidFill>
            <a:srgbClr val="BABD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79731" y="2595803"/>
            <a:ext cx="28575" cy="25400"/>
          </a:xfrm>
          <a:custGeom>
            <a:avLst/>
            <a:gdLst/>
            <a:ahLst/>
            <a:cxnLst/>
            <a:rect l="l" t="t" r="r" b="b"/>
            <a:pathLst>
              <a:path w="28575" h="25400">
                <a:moveTo>
                  <a:pt x="19481" y="0"/>
                </a:moveTo>
                <a:lnTo>
                  <a:pt x="12458" y="1003"/>
                </a:lnTo>
                <a:lnTo>
                  <a:pt x="0" y="12141"/>
                </a:lnTo>
                <a:lnTo>
                  <a:pt x="1676" y="25196"/>
                </a:lnTo>
                <a:lnTo>
                  <a:pt x="8115" y="24320"/>
                </a:lnTo>
                <a:lnTo>
                  <a:pt x="6946" y="14630"/>
                </a:lnTo>
                <a:lnTo>
                  <a:pt x="15074" y="7378"/>
                </a:lnTo>
                <a:lnTo>
                  <a:pt x="20091" y="6858"/>
                </a:lnTo>
                <a:lnTo>
                  <a:pt x="27388" y="6858"/>
                </a:lnTo>
                <a:lnTo>
                  <a:pt x="28536" y="2311"/>
                </a:lnTo>
                <a:lnTo>
                  <a:pt x="19481" y="0"/>
                </a:lnTo>
                <a:close/>
              </a:path>
              <a:path w="28575" h="25400">
                <a:moveTo>
                  <a:pt x="27388" y="6858"/>
                </a:moveTo>
                <a:lnTo>
                  <a:pt x="20091" y="6858"/>
                </a:lnTo>
                <a:lnTo>
                  <a:pt x="26949" y="8597"/>
                </a:lnTo>
                <a:lnTo>
                  <a:pt x="27388" y="6858"/>
                </a:lnTo>
                <a:close/>
              </a:path>
            </a:pathLst>
          </a:custGeom>
          <a:solidFill>
            <a:srgbClr val="BABD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445019" y="2568088"/>
            <a:ext cx="15240" cy="38100"/>
          </a:xfrm>
          <a:custGeom>
            <a:avLst/>
            <a:gdLst/>
            <a:ahLst/>
            <a:cxnLst/>
            <a:rect l="l" t="t" r="r" b="b"/>
            <a:pathLst>
              <a:path w="15240" h="38100">
                <a:moveTo>
                  <a:pt x="12496" y="0"/>
                </a:moveTo>
                <a:lnTo>
                  <a:pt x="11125" y="177"/>
                </a:lnTo>
                <a:lnTo>
                  <a:pt x="9131" y="990"/>
                </a:lnTo>
                <a:lnTo>
                  <a:pt x="5105" y="7696"/>
                </a:lnTo>
                <a:lnTo>
                  <a:pt x="3848" y="14224"/>
                </a:lnTo>
                <a:lnTo>
                  <a:pt x="6946" y="22263"/>
                </a:lnTo>
                <a:lnTo>
                  <a:pt x="3009" y="29832"/>
                </a:lnTo>
                <a:lnTo>
                  <a:pt x="0" y="34036"/>
                </a:lnTo>
                <a:lnTo>
                  <a:pt x="5283" y="37820"/>
                </a:lnTo>
                <a:lnTo>
                  <a:pt x="6870" y="35610"/>
                </a:lnTo>
                <a:lnTo>
                  <a:pt x="14655" y="24206"/>
                </a:lnTo>
                <a:lnTo>
                  <a:pt x="10274" y="12826"/>
                </a:lnTo>
                <a:lnTo>
                  <a:pt x="12509" y="7086"/>
                </a:lnTo>
                <a:lnTo>
                  <a:pt x="13284" y="6451"/>
                </a:lnTo>
                <a:lnTo>
                  <a:pt x="12496" y="0"/>
                </a:lnTo>
                <a:close/>
              </a:path>
            </a:pathLst>
          </a:custGeom>
          <a:solidFill>
            <a:srgbClr val="BABD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55011" y="2575601"/>
            <a:ext cx="67310" cy="64135"/>
          </a:xfrm>
          <a:custGeom>
            <a:avLst/>
            <a:gdLst/>
            <a:ahLst/>
            <a:cxnLst/>
            <a:rect l="l" t="t" r="r" b="b"/>
            <a:pathLst>
              <a:path w="67309" h="64135">
                <a:moveTo>
                  <a:pt x="63906" y="0"/>
                </a:moveTo>
                <a:lnTo>
                  <a:pt x="41401" y="13131"/>
                </a:lnTo>
                <a:lnTo>
                  <a:pt x="39217" y="17487"/>
                </a:lnTo>
                <a:lnTo>
                  <a:pt x="39801" y="21932"/>
                </a:lnTo>
                <a:lnTo>
                  <a:pt x="36950" y="35208"/>
                </a:lnTo>
                <a:lnTo>
                  <a:pt x="27352" y="45210"/>
                </a:lnTo>
                <a:lnTo>
                  <a:pt x="15359" y="52209"/>
                </a:lnTo>
                <a:lnTo>
                  <a:pt x="5321" y="56476"/>
                </a:lnTo>
                <a:lnTo>
                  <a:pt x="673" y="58292"/>
                </a:lnTo>
                <a:lnTo>
                  <a:pt x="0" y="59664"/>
                </a:lnTo>
                <a:lnTo>
                  <a:pt x="3505" y="61417"/>
                </a:lnTo>
                <a:lnTo>
                  <a:pt x="4787" y="63715"/>
                </a:lnTo>
                <a:lnTo>
                  <a:pt x="5245" y="63449"/>
                </a:lnTo>
                <a:lnTo>
                  <a:pt x="43059" y="37551"/>
                </a:lnTo>
                <a:lnTo>
                  <a:pt x="46240" y="21094"/>
                </a:lnTo>
                <a:lnTo>
                  <a:pt x="45999" y="19278"/>
                </a:lnTo>
                <a:lnTo>
                  <a:pt x="46964" y="17398"/>
                </a:lnTo>
                <a:lnTo>
                  <a:pt x="67170" y="5600"/>
                </a:lnTo>
                <a:lnTo>
                  <a:pt x="63906" y="0"/>
                </a:lnTo>
                <a:close/>
              </a:path>
            </a:pathLst>
          </a:custGeom>
          <a:solidFill>
            <a:srgbClr val="BABD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146170" y="2937878"/>
            <a:ext cx="56959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5" i="1">
                <a:solidFill>
                  <a:srgbClr val="BBBDBD"/>
                </a:solidFill>
                <a:latin typeface="Arial"/>
                <a:cs typeface="Arial"/>
              </a:rPr>
              <a:t>Р</a:t>
            </a:r>
            <a:r>
              <a:rPr dirty="0" sz="700" spc="15" i="1">
                <a:solidFill>
                  <a:srgbClr val="BBBDBD"/>
                </a:solidFill>
                <a:latin typeface="Arial"/>
                <a:cs typeface="Arial"/>
              </a:rPr>
              <a:t>еференции</a:t>
            </a:r>
            <a:endParaRPr sz="70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273170" y="1229838"/>
            <a:ext cx="315595" cy="340360"/>
          </a:xfrm>
          <a:custGeom>
            <a:avLst/>
            <a:gdLst/>
            <a:ahLst/>
            <a:cxnLst/>
            <a:rect l="l" t="t" r="r" b="b"/>
            <a:pathLst>
              <a:path w="315595" h="340359">
                <a:moveTo>
                  <a:pt x="311365" y="25400"/>
                </a:moveTo>
                <a:lnTo>
                  <a:pt x="4000" y="25400"/>
                </a:lnTo>
                <a:lnTo>
                  <a:pt x="1993" y="27939"/>
                </a:lnTo>
                <a:lnTo>
                  <a:pt x="0" y="29210"/>
                </a:lnTo>
                <a:lnTo>
                  <a:pt x="176" y="71120"/>
                </a:lnTo>
                <a:lnTo>
                  <a:pt x="16321" y="110489"/>
                </a:lnTo>
                <a:lnTo>
                  <a:pt x="60274" y="142239"/>
                </a:lnTo>
                <a:lnTo>
                  <a:pt x="62839" y="148589"/>
                </a:lnTo>
                <a:lnTo>
                  <a:pt x="89654" y="182880"/>
                </a:lnTo>
                <a:lnTo>
                  <a:pt x="114242" y="198120"/>
                </a:lnTo>
                <a:lnTo>
                  <a:pt x="120111" y="203200"/>
                </a:lnTo>
                <a:lnTo>
                  <a:pt x="124030" y="207010"/>
                </a:lnTo>
                <a:lnTo>
                  <a:pt x="126974" y="212089"/>
                </a:lnTo>
                <a:lnTo>
                  <a:pt x="130451" y="222250"/>
                </a:lnTo>
                <a:lnTo>
                  <a:pt x="131068" y="233680"/>
                </a:lnTo>
                <a:lnTo>
                  <a:pt x="128855" y="242570"/>
                </a:lnTo>
                <a:lnTo>
                  <a:pt x="123837" y="250189"/>
                </a:lnTo>
                <a:lnTo>
                  <a:pt x="122834" y="250189"/>
                </a:lnTo>
                <a:lnTo>
                  <a:pt x="115862" y="254000"/>
                </a:lnTo>
                <a:lnTo>
                  <a:pt x="108445" y="256539"/>
                </a:lnTo>
                <a:lnTo>
                  <a:pt x="100888" y="260350"/>
                </a:lnTo>
                <a:lnTo>
                  <a:pt x="94195" y="264160"/>
                </a:lnTo>
                <a:lnTo>
                  <a:pt x="93484" y="264160"/>
                </a:lnTo>
                <a:lnTo>
                  <a:pt x="92202" y="266700"/>
                </a:lnTo>
                <a:lnTo>
                  <a:pt x="92049" y="267970"/>
                </a:lnTo>
                <a:lnTo>
                  <a:pt x="92049" y="278130"/>
                </a:lnTo>
                <a:lnTo>
                  <a:pt x="91909" y="290830"/>
                </a:lnTo>
                <a:lnTo>
                  <a:pt x="85217" y="293370"/>
                </a:lnTo>
                <a:lnTo>
                  <a:pt x="79667" y="295910"/>
                </a:lnTo>
                <a:lnTo>
                  <a:pt x="77089" y="298450"/>
                </a:lnTo>
                <a:lnTo>
                  <a:pt x="71399" y="303530"/>
                </a:lnTo>
                <a:lnTo>
                  <a:pt x="54013" y="336550"/>
                </a:lnTo>
                <a:lnTo>
                  <a:pt x="52578" y="340360"/>
                </a:lnTo>
                <a:lnTo>
                  <a:pt x="262915" y="340360"/>
                </a:lnTo>
                <a:lnTo>
                  <a:pt x="261353" y="336550"/>
                </a:lnTo>
                <a:lnTo>
                  <a:pt x="259638" y="330200"/>
                </a:lnTo>
                <a:lnTo>
                  <a:pt x="238264" y="298450"/>
                </a:lnTo>
                <a:lnTo>
                  <a:pt x="235559" y="295910"/>
                </a:lnTo>
                <a:lnTo>
                  <a:pt x="230136" y="293370"/>
                </a:lnTo>
                <a:lnTo>
                  <a:pt x="223583" y="290830"/>
                </a:lnTo>
                <a:lnTo>
                  <a:pt x="223443" y="278130"/>
                </a:lnTo>
                <a:lnTo>
                  <a:pt x="223443" y="266700"/>
                </a:lnTo>
                <a:lnTo>
                  <a:pt x="223304" y="266700"/>
                </a:lnTo>
                <a:lnTo>
                  <a:pt x="219875" y="262889"/>
                </a:lnTo>
                <a:lnTo>
                  <a:pt x="218452" y="261620"/>
                </a:lnTo>
                <a:lnTo>
                  <a:pt x="215887" y="261620"/>
                </a:lnTo>
                <a:lnTo>
                  <a:pt x="206739" y="260350"/>
                </a:lnTo>
                <a:lnTo>
                  <a:pt x="184391" y="237489"/>
                </a:lnTo>
                <a:lnTo>
                  <a:pt x="184391" y="222250"/>
                </a:lnTo>
                <a:lnTo>
                  <a:pt x="207632" y="196850"/>
                </a:lnTo>
                <a:lnTo>
                  <a:pt x="225986" y="182880"/>
                </a:lnTo>
                <a:lnTo>
                  <a:pt x="238744" y="170180"/>
                </a:lnTo>
                <a:lnTo>
                  <a:pt x="247201" y="160020"/>
                </a:lnTo>
                <a:lnTo>
                  <a:pt x="252653" y="148589"/>
                </a:lnTo>
                <a:lnTo>
                  <a:pt x="253166" y="147320"/>
                </a:lnTo>
                <a:lnTo>
                  <a:pt x="150640" y="147320"/>
                </a:lnTo>
                <a:lnTo>
                  <a:pt x="144780" y="146050"/>
                </a:lnTo>
                <a:lnTo>
                  <a:pt x="133615" y="142239"/>
                </a:lnTo>
                <a:lnTo>
                  <a:pt x="123548" y="134620"/>
                </a:lnTo>
                <a:lnTo>
                  <a:pt x="115087" y="127000"/>
                </a:lnTo>
                <a:lnTo>
                  <a:pt x="113499" y="124460"/>
                </a:lnTo>
                <a:lnTo>
                  <a:pt x="59131" y="124460"/>
                </a:lnTo>
                <a:lnTo>
                  <a:pt x="25084" y="100330"/>
                </a:lnTo>
                <a:lnTo>
                  <a:pt x="13133" y="59689"/>
                </a:lnTo>
                <a:lnTo>
                  <a:pt x="13119" y="39370"/>
                </a:lnTo>
                <a:lnTo>
                  <a:pt x="147205" y="39370"/>
                </a:lnTo>
                <a:lnTo>
                  <a:pt x="153187" y="38100"/>
                </a:lnTo>
                <a:lnTo>
                  <a:pt x="315493" y="38100"/>
                </a:lnTo>
                <a:lnTo>
                  <a:pt x="315493" y="29210"/>
                </a:lnTo>
                <a:lnTo>
                  <a:pt x="313359" y="27939"/>
                </a:lnTo>
                <a:lnTo>
                  <a:pt x="311365" y="25400"/>
                </a:lnTo>
                <a:close/>
              </a:path>
              <a:path w="315595" h="340359">
                <a:moveTo>
                  <a:pt x="315493" y="38100"/>
                </a:moveTo>
                <a:lnTo>
                  <a:pt x="165163" y="38100"/>
                </a:lnTo>
                <a:lnTo>
                  <a:pt x="171145" y="40639"/>
                </a:lnTo>
                <a:lnTo>
                  <a:pt x="184510" y="45720"/>
                </a:lnTo>
                <a:lnTo>
                  <a:pt x="196099" y="54610"/>
                </a:lnTo>
                <a:lnTo>
                  <a:pt x="212078" y="95250"/>
                </a:lnTo>
                <a:lnTo>
                  <a:pt x="211866" y="100330"/>
                </a:lnTo>
                <a:lnTo>
                  <a:pt x="184452" y="140970"/>
                </a:lnTo>
                <a:lnTo>
                  <a:pt x="165084" y="147320"/>
                </a:lnTo>
                <a:lnTo>
                  <a:pt x="253166" y="147320"/>
                </a:lnTo>
                <a:lnTo>
                  <a:pt x="255219" y="142239"/>
                </a:lnTo>
                <a:lnTo>
                  <a:pt x="280753" y="124460"/>
                </a:lnTo>
                <a:lnTo>
                  <a:pt x="256362" y="124460"/>
                </a:lnTo>
                <a:lnTo>
                  <a:pt x="256362" y="39370"/>
                </a:lnTo>
                <a:lnTo>
                  <a:pt x="315493" y="39370"/>
                </a:lnTo>
                <a:lnTo>
                  <a:pt x="315493" y="38100"/>
                </a:lnTo>
                <a:close/>
              </a:path>
              <a:path w="315595" h="340359">
                <a:moveTo>
                  <a:pt x="167297" y="50800"/>
                </a:moveTo>
                <a:lnTo>
                  <a:pt x="149533" y="50800"/>
                </a:lnTo>
                <a:lnTo>
                  <a:pt x="133850" y="57150"/>
                </a:lnTo>
                <a:lnTo>
                  <a:pt x="121850" y="68580"/>
                </a:lnTo>
                <a:lnTo>
                  <a:pt x="115138" y="83820"/>
                </a:lnTo>
                <a:lnTo>
                  <a:pt x="116097" y="106680"/>
                </a:lnTo>
                <a:lnTo>
                  <a:pt x="126831" y="124460"/>
                </a:lnTo>
                <a:lnTo>
                  <a:pt x="144724" y="134620"/>
                </a:lnTo>
                <a:lnTo>
                  <a:pt x="167157" y="135889"/>
                </a:lnTo>
                <a:lnTo>
                  <a:pt x="179156" y="132080"/>
                </a:lnTo>
                <a:lnTo>
                  <a:pt x="189009" y="124460"/>
                </a:lnTo>
                <a:lnTo>
                  <a:pt x="191733" y="120650"/>
                </a:lnTo>
                <a:lnTo>
                  <a:pt x="142214" y="120650"/>
                </a:lnTo>
                <a:lnTo>
                  <a:pt x="139369" y="118110"/>
                </a:lnTo>
                <a:lnTo>
                  <a:pt x="139369" y="115570"/>
                </a:lnTo>
                <a:lnTo>
                  <a:pt x="139217" y="114300"/>
                </a:lnTo>
                <a:lnTo>
                  <a:pt x="139509" y="111760"/>
                </a:lnTo>
                <a:lnTo>
                  <a:pt x="139661" y="107950"/>
                </a:lnTo>
                <a:lnTo>
                  <a:pt x="140220" y="101600"/>
                </a:lnTo>
                <a:lnTo>
                  <a:pt x="135382" y="95250"/>
                </a:lnTo>
                <a:lnTo>
                  <a:pt x="129959" y="90170"/>
                </a:lnTo>
                <a:lnTo>
                  <a:pt x="129387" y="87630"/>
                </a:lnTo>
                <a:lnTo>
                  <a:pt x="132105" y="85089"/>
                </a:lnTo>
                <a:lnTo>
                  <a:pt x="133235" y="83820"/>
                </a:lnTo>
                <a:lnTo>
                  <a:pt x="134950" y="82550"/>
                </a:lnTo>
                <a:lnTo>
                  <a:pt x="139941" y="81280"/>
                </a:lnTo>
                <a:lnTo>
                  <a:pt x="143510" y="81280"/>
                </a:lnTo>
                <a:lnTo>
                  <a:pt x="146634" y="80010"/>
                </a:lnTo>
                <a:lnTo>
                  <a:pt x="147345" y="80010"/>
                </a:lnTo>
                <a:lnTo>
                  <a:pt x="149059" y="76200"/>
                </a:lnTo>
                <a:lnTo>
                  <a:pt x="150634" y="73660"/>
                </a:lnTo>
                <a:lnTo>
                  <a:pt x="152336" y="69850"/>
                </a:lnTo>
                <a:lnTo>
                  <a:pt x="154330" y="67310"/>
                </a:lnTo>
                <a:lnTo>
                  <a:pt x="154901" y="66039"/>
                </a:lnTo>
                <a:lnTo>
                  <a:pt x="191237" y="66039"/>
                </a:lnTo>
                <a:lnTo>
                  <a:pt x="183182" y="57150"/>
                </a:lnTo>
                <a:lnTo>
                  <a:pt x="167297" y="50800"/>
                </a:lnTo>
                <a:close/>
              </a:path>
              <a:path w="315595" h="340359">
                <a:moveTo>
                  <a:pt x="147205" y="39370"/>
                </a:moveTo>
                <a:lnTo>
                  <a:pt x="59131" y="39370"/>
                </a:lnTo>
                <a:lnTo>
                  <a:pt x="59131" y="124460"/>
                </a:lnTo>
                <a:lnTo>
                  <a:pt x="113499" y="124460"/>
                </a:lnTo>
                <a:lnTo>
                  <a:pt x="108737" y="116839"/>
                </a:lnTo>
                <a:lnTo>
                  <a:pt x="105168" y="109220"/>
                </a:lnTo>
                <a:lnTo>
                  <a:pt x="103886" y="104139"/>
                </a:lnTo>
                <a:lnTo>
                  <a:pt x="103314" y="96520"/>
                </a:lnTo>
                <a:lnTo>
                  <a:pt x="105827" y="77470"/>
                </a:lnTo>
                <a:lnTo>
                  <a:pt x="114844" y="59689"/>
                </a:lnTo>
                <a:lnTo>
                  <a:pt x="129069" y="46989"/>
                </a:lnTo>
                <a:lnTo>
                  <a:pt x="147205" y="39370"/>
                </a:lnTo>
                <a:close/>
              </a:path>
              <a:path w="315595" h="340359">
                <a:moveTo>
                  <a:pt x="315493" y="39370"/>
                </a:moveTo>
                <a:lnTo>
                  <a:pt x="302247" y="39370"/>
                </a:lnTo>
                <a:lnTo>
                  <a:pt x="302233" y="59689"/>
                </a:lnTo>
                <a:lnTo>
                  <a:pt x="302106" y="71120"/>
                </a:lnTo>
                <a:lnTo>
                  <a:pt x="282943" y="106680"/>
                </a:lnTo>
                <a:lnTo>
                  <a:pt x="256362" y="124460"/>
                </a:lnTo>
                <a:lnTo>
                  <a:pt x="280753" y="124460"/>
                </a:lnTo>
                <a:lnTo>
                  <a:pt x="309232" y="96520"/>
                </a:lnTo>
                <a:lnTo>
                  <a:pt x="315429" y="59689"/>
                </a:lnTo>
                <a:lnTo>
                  <a:pt x="315493" y="39370"/>
                </a:lnTo>
                <a:close/>
              </a:path>
              <a:path w="315595" h="340359">
                <a:moveTo>
                  <a:pt x="157746" y="114300"/>
                </a:moveTo>
                <a:lnTo>
                  <a:pt x="151625" y="118110"/>
                </a:lnTo>
                <a:lnTo>
                  <a:pt x="148196" y="119380"/>
                </a:lnTo>
                <a:lnTo>
                  <a:pt x="144932" y="120650"/>
                </a:lnTo>
                <a:lnTo>
                  <a:pt x="171856" y="120650"/>
                </a:lnTo>
                <a:lnTo>
                  <a:pt x="164439" y="118110"/>
                </a:lnTo>
                <a:lnTo>
                  <a:pt x="157746" y="114300"/>
                </a:lnTo>
                <a:close/>
              </a:path>
              <a:path w="315595" h="340359">
                <a:moveTo>
                  <a:pt x="191237" y="66039"/>
                </a:moveTo>
                <a:lnTo>
                  <a:pt x="159321" y="66039"/>
                </a:lnTo>
                <a:lnTo>
                  <a:pt x="160743" y="67310"/>
                </a:lnTo>
                <a:lnTo>
                  <a:pt x="161455" y="67310"/>
                </a:lnTo>
                <a:lnTo>
                  <a:pt x="163309" y="69850"/>
                </a:lnTo>
                <a:lnTo>
                  <a:pt x="165163" y="73660"/>
                </a:lnTo>
                <a:lnTo>
                  <a:pt x="168440" y="80010"/>
                </a:lnTo>
                <a:lnTo>
                  <a:pt x="168859" y="80010"/>
                </a:lnTo>
                <a:lnTo>
                  <a:pt x="172135" y="81280"/>
                </a:lnTo>
                <a:lnTo>
                  <a:pt x="175983" y="81280"/>
                </a:lnTo>
                <a:lnTo>
                  <a:pt x="183400" y="82550"/>
                </a:lnTo>
                <a:lnTo>
                  <a:pt x="185254" y="83820"/>
                </a:lnTo>
                <a:lnTo>
                  <a:pt x="185254" y="90170"/>
                </a:lnTo>
                <a:lnTo>
                  <a:pt x="183972" y="91439"/>
                </a:lnTo>
                <a:lnTo>
                  <a:pt x="178130" y="97789"/>
                </a:lnTo>
                <a:lnTo>
                  <a:pt x="175412" y="101600"/>
                </a:lnTo>
                <a:lnTo>
                  <a:pt x="176987" y="115570"/>
                </a:lnTo>
                <a:lnTo>
                  <a:pt x="176987" y="116839"/>
                </a:lnTo>
                <a:lnTo>
                  <a:pt x="175704" y="118110"/>
                </a:lnTo>
                <a:lnTo>
                  <a:pt x="173278" y="120650"/>
                </a:lnTo>
                <a:lnTo>
                  <a:pt x="191733" y="120650"/>
                </a:lnTo>
                <a:lnTo>
                  <a:pt x="196273" y="114300"/>
                </a:lnTo>
                <a:lnTo>
                  <a:pt x="200507" y="102870"/>
                </a:lnTo>
                <a:lnTo>
                  <a:pt x="200803" y="85089"/>
                </a:lnTo>
                <a:lnTo>
                  <a:pt x="194689" y="69850"/>
                </a:lnTo>
                <a:lnTo>
                  <a:pt x="191237" y="66039"/>
                </a:lnTo>
                <a:close/>
              </a:path>
              <a:path w="315595" h="340359">
                <a:moveTo>
                  <a:pt x="168719" y="91439"/>
                </a:moveTo>
                <a:lnTo>
                  <a:pt x="146913" y="91439"/>
                </a:lnTo>
                <a:lnTo>
                  <a:pt x="148920" y="93980"/>
                </a:lnTo>
                <a:lnTo>
                  <a:pt x="151193" y="96520"/>
                </a:lnTo>
                <a:lnTo>
                  <a:pt x="151333" y="97789"/>
                </a:lnTo>
                <a:lnTo>
                  <a:pt x="150914" y="105410"/>
                </a:lnTo>
                <a:lnTo>
                  <a:pt x="153619" y="104139"/>
                </a:lnTo>
                <a:lnTo>
                  <a:pt x="157035" y="102870"/>
                </a:lnTo>
                <a:lnTo>
                  <a:pt x="164638" y="102870"/>
                </a:lnTo>
                <a:lnTo>
                  <a:pt x="164591" y="101600"/>
                </a:lnTo>
                <a:lnTo>
                  <a:pt x="164299" y="97789"/>
                </a:lnTo>
                <a:lnTo>
                  <a:pt x="164591" y="97789"/>
                </a:lnTo>
                <a:lnTo>
                  <a:pt x="166725" y="95250"/>
                </a:lnTo>
                <a:lnTo>
                  <a:pt x="167868" y="93980"/>
                </a:lnTo>
                <a:lnTo>
                  <a:pt x="168719" y="91439"/>
                </a:lnTo>
                <a:close/>
              </a:path>
              <a:path w="315595" h="340359">
                <a:moveTo>
                  <a:pt x="164638" y="102870"/>
                </a:moveTo>
                <a:lnTo>
                  <a:pt x="158610" y="102870"/>
                </a:lnTo>
                <a:lnTo>
                  <a:pt x="161886" y="104139"/>
                </a:lnTo>
                <a:lnTo>
                  <a:pt x="164731" y="105410"/>
                </a:lnTo>
                <a:lnTo>
                  <a:pt x="164638" y="102870"/>
                </a:lnTo>
                <a:close/>
              </a:path>
              <a:path w="315595" h="340359">
                <a:moveTo>
                  <a:pt x="158038" y="83820"/>
                </a:moveTo>
                <a:lnTo>
                  <a:pt x="157746" y="83820"/>
                </a:lnTo>
                <a:lnTo>
                  <a:pt x="156464" y="86360"/>
                </a:lnTo>
                <a:lnTo>
                  <a:pt x="155321" y="88900"/>
                </a:lnTo>
                <a:lnTo>
                  <a:pt x="152895" y="90170"/>
                </a:lnTo>
                <a:lnTo>
                  <a:pt x="149618" y="91439"/>
                </a:lnTo>
                <a:lnTo>
                  <a:pt x="165303" y="91439"/>
                </a:lnTo>
                <a:lnTo>
                  <a:pt x="162737" y="90170"/>
                </a:lnTo>
                <a:lnTo>
                  <a:pt x="162026" y="90170"/>
                </a:lnTo>
                <a:lnTo>
                  <a:pt x="160172" y="87630"/>
                </a:lnTo>
                <a:lnTo>
                  <a:pt x="159181" y="85089"/>
                </a:lnTo>
                <a:lnTo>
                  <a:pt x="158038" y="83820"/>
                </a:lnTo>
                <a:close/>
              </a:path>
              <a:path w="315595" h="340359">
                <a:moveTo>
                  <a:pt x="256362" y="3810"/>
                </a:moveTo>
                <a:lnTo>
                  <a:pt x="59131" y="3810"/>
                </a:lnTo>
                <a:lnTo>
                  <a:pt x="59131" y="25400"/>
                </a:lnTo>
                <a:lnTo>
                  <a:pt x="256362" y="25400"/>
                </a:lnTo>
                <a:lnTo>
                  <a:pt x="256362" y="3810"/>
                </a:lnTo>
                <a:close/>
              </a:path>
              <a:path w="315595" h="340359">
                <a:moveTo>
                  <a:pt x="252234" y="0"/>
                </a:moveTo>
                <a:lnTo>
                  <a:pt x="63131" y="0"/>
                </a:lnTo>
                <a:lnTo>
                  <a:pt x="61137" y="1270"/>
                </a:lnTo>
                <a:lnTo>
                  <a:pt x="59283" y="3810"/>
                </a:lnTo>
                <a:lnTo>
                  <a:pt x="256209" y="3810"/>
                </a:lnTo>
                <a:lnTo>
                  <a:pt x="252234" y="0"/>
                </a:lnTo>
                <a:close/>
              </a:path>
            </a:pathLst>
          </a:custGeom>
          <a:solidFill>
            <a:srgbClr val="BABD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135638" y="1630826"/>
            <a:ext cx="59118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 i="1">
                <a:solidFill>
                  <a:srgbClr val="BBBDBD"/>
                </a:solidFill>
                <a:latin typeface="Arial"/>
                <a:cs typeface="Arial"/>
              </a:rPr>
              <a:t>Факты/числа</a:t>
            </a:r>
            <a:endParaRPr sz="7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301955" y="3446475"/>
            <a:ext cx="0" cy="121920"/>
          </a:xfrm>
          <a:custGeom>
            <a:avLst/>
            <a:gdLst/>
            <a:ahLst/>
            <a:cxnLst/>
            <a:rect l="l" t="t" r="r" b="b"/>
            <a:pathLst>
              <a:path w="0" h="121920">
                <a:moveTo>
                  <a:pt x="0" y="0"/>
                </a:moveTo>
                <a:lnTo>
                  <a:pt x="0" y="121920"/>
                </a:lnTo>
              </a:path>
            </a:pathLst>
          </a:custGeom>
          <a:ln w="30479">
            <a:solidFill>
              <a:srgbClr val="BABD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286715" y="3442665"/>
            <a:ext cx="183515" cy="0"/>
          </a:xfrm>
          <a:custGeom>
            <a:avLst/>
            <a:gdLst/>
            <a:ahLst/>
            <a:cxnLst/>
            <a:rect l="l" t="t" r="r" b="b"/>
            <a:pathLst>
              <a:path w="183515" h="0">
                <a:moveTo>
                  <a:pt x="0" y="0"/>
                </a:moveTo>
                <a:lnTo>
                  <a:pt x="183146" y="0"/>
                </a:lnTo>
              </a:path>
            </a:pathLst>
          </a:custGeom>
          <a:ln w="7619">
            <a:solidFill>
              <a:srgbClr val="BABD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286715" y="3412185"/>
            <a:ext cx="290195" cy="0"/>
          </a:xfrm>
          <a:custGeom>
            <a:avLst/>
            <a:gdLst/>
            <a:ahLst/>
            <a:cxnLst/>
            <a:rect l="l" t="t" r="r" b="b"/>
            <a:pathLst>
              <a:path w="290195" h="0">
                <a:moveTo>
                  <a:pt x="0" y="0"/>
                </a:moveTo>
                <a:lnTo>
                  <a:pt x="289941" y="0"/>
                </a:lnTo>
              </a:path>
            </a:pathLst>
          </a:custGeom>
          <a:ln w="53340">
            <a:solidFill>
              <a:srgbClr val="BABD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431622" y="3484575"/>
            <a:ext cx="145415" cy="83820"/>
          </a:xfrm>
          <a:custGeom>
            <a:avLst/>
            <a:gdLst/>
            <a:ahLst/>
            <a:cxnLst/>
            <a:rect l="l" t="t" r="r" b="b"/>
            <a:pathLst>
              <a:path w="145415" h="83820">
                <a:moveTo>
                  <a:pt x="0" y="83820"/>
                </a:moveTo>
                <a:lnTo>
                  <a:pt x="145034" y="83820"/>
                </a:lnTo>
                <a:lnTo>
                  <a:pt x="145034" y="0"/>
                </a:lnTo>
                <a:lnTo>
                  <a:pt x="0" y="0"/>
                </a:lnTo>
                <a:lnTo>
                  <a:pt x="0" y="83820"/>
                </a:lnTo>
                <a:close/>
              </a:path>
            </a:pathLst>
          </a:custGeom>
          <a:solidFill>
            <a:srgbClr val="BABD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431622" y="3476955"/>
            <a:ext cx="38735" cy="0"/>
          </a:xfrm>
          <a:custGeom>
            <a:avLst/>
            <a:gdLst/>
            <a:ahLst/>
            <a:cxnLst/>
            <a:rect l="l" t="t" r="r" b="b"/>
            <a:pathLst>
              <a:path w="38734" h="0">
                <a:moveTo>
                  <a:pt x="0" y="0"/>
                </a:moveTo>
                <a:lnTo>
                  <a:pt x="38239" y="0"/>
                </a:lnTo>
              </a:path>
            </a:pathLst>
          </a:custGeom>
          <a:ln w="15239">
            <a:solidFill>
              <a:srgbClr val="BABD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31622" y="3461715"/>
            <a:ext cx="145415" cy="0"/>
          </a:xfrm>
          <a:custGeom>
            <a:avLst/>
            <a:gdLst/>
            <a:ahLst/>
            <a:cxnLst/>
            <a:rect l="l" t="t" r="r" b="b"/>
            <a:pathLst>
              <a:path w="145415" h="0">
                <a:moveTo>
                  <a:pt x="0" y="0"/>
                </a:moveTo>
                <a:lnTo>
                  <a:pt x="145034" y="0"/>
                </a:lnTo>
              </a:path>
            </a:pathLst>
          </a:custGeom>
          <a:ln w="15239">
            <a:solidFill>
              <a:srgbClr val="BABD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31622" y="3450285"/>
            <a:ext cx="38735" cy="0"/>
          </a:xfrm>
          <a:custGeom>
            <a:avLst/>
            <a:gdLst/>
            <a:ahLst/>
            <a:cxnLst/>
            <a:rect l="l" t="t" r="r" b="b"/>
            <a:pathLst>
              <a:path w="38734" h="0">
                <a:moveTo>
                  <a:pt x="0" y="0"/>
                </a:moveTo>
                <a:lnTo>
                  <a:pt x="38239" y="0"/>
                </a:lnTo>
              </a:path>
            </a:pathLst>
          </a:custGeom>
          <a:ln w="7620">
            <a:solidFill>
              <a:srgbClr val="BABD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530821" y="3476752"/>
            <a:ext cx="46355" cy="0"/>
          </a:xfrm>
          <a:custGeom>
            <a:avLst/>
            <a:gdLst/>
            <a:ahLst/>
            <a:cxnLst/>
            <a:rect l="l" t="t" r="r" b="b"/>
            <a:pathLst>
              <a:path w="46354" h="0">
                <a:moveTo>
                  <a:pt x="0" y="0"/>
                </a:moveTo>
                <a:lnTo>
                  <a:pt x="45834" y="0"/>
                </a:lnTo>
              </a:path>
            </a:pathLst>
          </a:custGeom>
          <a:ln w="15366">
            <a:solidFill>
              <a:srgbClr val="BABD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530821" y="3446195"/>
            <a:ext cx="46355" cy="0"/>
          </a:xfrm>
          <a:custGeom>
            <a:avLst/>
            <a:gdLst/>
            <a:ahLst/>
            <a:cxnLst/>
            <a:rect l="l" t="t" r="r" b="b"/>
            <a:pathLst>
              <a:path w="46354" h="0">
                <a:moveTo>
                  <a:pt x="0" y="0"/>
                </a:moveTo>
                <a:lnTo>
                  <a:pt x="45834" y="0"/>
                </a:lnTo>
              </a:path>
            </a:pathLst>
          </a:custGeom>
          <a:ln w="15239">
            <a:solidFill>
              <a:srgbClr val="BABD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439300" y="3263116"/>
            <a:ext cx="0" cy="99695"/>
          </a:xfrm>
          <a:custGeom>
            <a:avLst/>
            <a:gdLst/>
            <a:ahLst/>
            <a:cxnLst/>
            <a:rect l="l" t="t" r="r" b="b"/>
            <a:pathLst>
              <a:path w="0" h="99695">
                <a:moveTo>
                  <a:pt x="0" y="0"/>
                </a:moveTo>
                <a:lnTo>
                  <a:pt x="0" y="99187"/>
                </a:lnTo>
              </a:path>
            </a:pathLst>
          </a:custGeom>
          <a:ln w="30518">
            <a:solidFill>
              <a:srgbClr val="BABD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500331" y="3240231"/>
            <a:ext cx="0" cy="122555"/>
          </a:xfrm>
          <a:custGeom>
            <a:avLst/>
            <a:gdLst/>
            <a:ahLst/>
            <a:cxnLst/>
            <a:rect l="l" t="t" r="r" b="b"/>
            <a:pathLst>
              <a:path w="0" h="122554">
                <a:moveTo>
                  <a:pt x="0" y="0"/>
                </a:moveTo>
                <a:lnTo>
                  <a:pt x="0" y="122072"/>
                </a:lnTo>
              </a:path>
            </a:pathLst>
          </a:custGeom>
          <a:ln w="30518">
            <a:solidFill>
              <a:srgbClr val="BABD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96443" y="3362845"/>
            <a:ext cx="264795" cy="0"/>
          </a:xfrm>
          <a:custGeom>
            <a:avLst/>
            <a:gdLst/>
            <a:ahLst/>
            <a:cxnLst/>
            <a:rect l="l" t="t" r="r" b="b"/>
            <a:pathLst>
              <a:path w="264795" h="0">
                <a:moveTo>
                  <a:pt x="0" y="0"/>
                </a:moveTo>
                <a:lnTo>
                  <a:pt x="264312" y="0"/>
                </a:lnTo>
              </a:path>
            </a:pathLst>
          </a:custGeom>
          <a:ln w="13487">
            <a:solidFill>
              <a:srgbClr val="BABD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255777" y="3568287"/>
            <a:ext cx="350520" cy="0"/>
          </a:xfrm>
          <a:custGeom>
            <a:avLst/>
            <a:gdLst/>
            <a:ahLst/>
            <a:cxnLst/>
            <a:rect l="l" t="t" r="r" b="b"/>
            <a:pathLst>
              <a:path w="350520" h="0">
                <a:moveTo>
                  <a:pt x="0" y="0"/>
                </a:moveTo>
                <a:lnTo>
                  <a:pt x="350291" y="0"/>
                </a:lnTo>
              </a:path>
            </a:pathLst>
          </a:custGeom>
          <a:ln w="15709">
            <a:solidFill>
              <a:srgbClr val="BABD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195737" y="3607803"/>
            <a:ext cx="472440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5">
                <a:solidFill>
                  <a:srgbClr val="BBBDBD"/>
                </a:solidFill>
                <a:latin typeface="Arial"/>
                <a:cs typeface="Arial"/>
              </a:rPr>
              <a:t>OKAN</a:t>
            </a:r>
            <a:r>
              <a:rPr dirty="0" sz="700" spc="-95">
                <a:solidFill>
                  <a:srgbClr val="BBBDBD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BBBDBD"/>
                </a:solidFill>
                <a:latin typeface="Arial"/>
                <a:cs typeface="Arial"/>
              </a:rPr>
              <a:t>FCT</a:t>
            </a:r>
            <a:endParaRPr sz="7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70316" y="4945608"/>
            <a:ext cx="52768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10" i="1">
                <a:solidFill>
                  <a:srgbClr val="BBBDBD"/>
                </a:solidFill>
                <a:latin typeface="Arial"/>
                <a:cs typeface="Arial"/>
              </a:rPr>
              <a:t>Нормативы</a:t>
            </a:r>
            <a:endParaRPr sz="70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491953" y="4585270"/>
            <a:ext cx="70485" cy="70485"/>
          </a:xfrm>
          <a:custGeom>
            <a:avLst/>
            <a:gdLst/>
            <a:ahLst/>
            <a:cxnLst/>
            <a:rect l="l" t="t" r="r" b="b"/>
            <a:pathLst>
              <a:path w="70484" h="70485">
                <a:moveTo>
                  <a:pt x="0" y="0"/>
                </a:moveTo>
                <a:lnTo>
                  <a:pt x="0" y="69976"/>
                </a:lnTo>
                <a:lnTo>
                  <a:pt x="69976" y="69976"/>
                </a:lnTo>
                <a:lnTo>
                  <a:pt x="0" y="0"/>
                </a:lnTo>
                <a:close/>
              </a:path>
            </a:pathLst>
          </a:custGeom>
          <a:solidFill>
            <a:srgbClr val="BABD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309587" y="4576762"/>
            <a:ext cx="260985" cy="319405"/>
          </a:xfrm>
          <a:custGeom>
            <a:avLst/>
            <a:gdLst/>
            <a:ahLst/>
            <a:cxnLst/>
            <a:rect l="l" t="t" r="r" b="b"/>
            <a:pathLst>
              <a:path w="260984" h="319404">
                <a:moveTo>
                  <a:pt x="165354" y="0"/>
                </a:moveTo>
                <a:lnTo>
                  <a:pt x="0" y="0"/>
                </a:lnTo>
                <a:lnTo>
                  <a:pt x="0" y="318897"/>
                </a:lnTo>
                <a:lnTo>
                  <a:pt x="157733" y="318897"/>
                </a:lnTo>
                <a:lnTo>
                  <a:pt x="142436" y="304978"/>
                </a:lnTo>
                <a:lnTo>
                  <a:pt x="130698" y="287845"/>
                </a:lnTo>
                <a:lnTo>
                  <a:pt x="123176" y="268140"/>
                </a:lnTo>
                <a:lnTo>
                  <a:pt x="120522" y="246506"/>
                </a:lnTo>
                <a:lnTo>
                  <a:pt x="43434" y="246506"/>
                </a:lnTo>
                <a:lnTo>
                  <a:pt x="43434" y="231902"/>
                </a:lnTo>
                <a:lnTo>
                  <a:pt x="121793" y="231902"/>
                </a:lnTo>
                <a:lnTo>
                  <a:pt x="123360" y="224216"/>
                </a:lnTo>
                <a:lnTo>
                  <a:pt x="125571" y="216804"/>
                </a:lnTo>
                <a:lnTo>
                  <a:pt x="128400" y="209702"/>
                </a:lnTo>
                <a:lnTo>
                  <a:pt x="131826" y="202946"/>
                </a:lnTo>
                <a:lnTo>
                  <a:pt x="43434" y="202946"/>
                </a:lnTo>
                <a:lnTo>
                  <a:pt x="43434" y="188468"/>
                </a:lnTo>
                <a:lnTo>
                  <a:pt x="141858" y="188468"/>
                </a:lnTo>
                <a:lnTo>
                  <a:pt x="151660" y="178621"/>
                </a:lnTo>
                <a:lnTo>
                  <a:pt x="162871" y="170370"/>
                </a:lnTo>
                <a:lnTo>
                  <a:pt x="175320" y="163929"/>
                </a:lnTo>
                <a:lnTo>
                  <a:pt x="188836" y="159512"/>
                </a:lnTo>
                <a:lnTo>
                  <a:pt x="43434" y="159512"/>
                </a:lnTo>
                <a:lnTo>
                  <a:pt x="43434" y="145034"/>
                </a:lnTo>
                <a:lnTo>
                  <a:pt x="260858" y="145034"/>
                </a:lnTo>
                <a:lnTo>
                  <a:pt x="260858" y="115951"/>
                </a:lnTo>
                <a:lnTo>
                  <a:pt x="43434" y="115951"/>
                </a:lnTo>
                <a:lnTo>
                  <a:pt x="43434" y="101473"/>
                </a:lnTo>
                <a:lnTo>
                  <a:pt x="260858" y="101473"/>
                </a:lnTo>
                <a:lnTo>
                  <a:pt x="260858" y="95504"/>
                </a:lnTo>
                <a:lnTo>
                  <a:pt x="169164" y="95504"/>
                </a:lnTo>
                <a:lnTo>
                  <a:pt x="165354" y="91693"/>
                </a:lnTo>
                <a:lnTo>
                  <a:pt x="165354" y="0"/>
                </a:lnTo>
                <a:close/>
              </a:path>
              <a:path w="260984" h="319404">
                <a:moveTo>
                  <a:pt x="260858" y="145034"/>
                </a:moveTo>
                <a:lnTo>
                  <a:pt x="210185" y="145034"/>
                </a:lnTo>
                <a:lnTo>
                  <a:pt x="210185" y="156845"/>
                </a:lnTo>
                <a:lnTo>
                  <a:pt x="224014" y="157914"/>
                </a:lnTo>
                <a:lnTo>
                  <a:pt x="237188" y="161020"/>
                </a:lnTo>
                <a:lnTo>
                  <a:pt x="249529" y="166006"/>
                </a:lnTo>
                <a:lnTo>
                  <a:pt x="260858" y="172720"/>
                </a:lnTo>
                <a:lnTo>
                  <a:pt x="260858" y="145034"/>
                </a:lnTo>
                <a:close/>
              </a:path>
              <a:path w="260984" h="319404">
                <a:moveTo>
                  <a:pt x="260858" y="101473"/>
                </a:moveTo>
                <a:lnTo>
                  <a:pt x="130429" y="101473"/>
                </a:lnTo>
                <a:lnTo>
                  <a:pt x="130429" y="115951"/>
                </a:lnTo>
                <a:lnTo>
                  <a:pt x="260858" y="115951"/>
                </a:lnTo>
                <a:lnTo>
                  <a:pt x="260858" y="101473"/>
                </a:lnTo>
                <a:close/>
              </a:path>
            </a:pathLst>
          </a:custGeom>
          <a:solidFill>
            <a:srgbClr val="BABD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440011" y="4743513"/>
            <a:ext cx="160020" cy="159385"/>
          </a:xfrm>
          <a:custGeom>
            <a:avLst/>
            <a:gdLst/>
            <a:ahLst/>
            <a:cxnLst/>
            <a:rect l="l" t="t" r="r" b="b"/>
            <a:pathLst>
              <a:path w="160020" h="159385">
                <a:moveTo>
                  <a:pt x="79756" y="0"/>
                </a:moveTo>
                <a:lnTo>
                  <a:pt x="48702" y="6264"/>
                </a:lnTo>
                <a:lnTo>
                  <a:pt x="23352" y="23352"/>
                </a:lnTo>
                <a:lnTo>
                  <a:pt x="6264" y="48702"/>
                </a:lnTo>
                <a:lnTo>
                  <a:pt x="0" y="79755"/>
                </a:lnTo>
                <a:lnTo>
                  <a:pt x="6264" y="110736"/>
                </a:lnTo>
                <a:lnTo>
                  <a:pt x="23352" y="136048"/>
                </a:lnTo>
                <a:lnTo>
                  <a:pt x="48702" y="153122"/>
                </a:lnTo>
                <a:lnTo>
                  <a:pt x="79756" y="159384"/>
                </a:lnTo>
                <a:lnTo>
                  <a:pt x="110755" y="153122"/>
                </a:lnTo>
                <a:lnTo>
                  <a:pt x="136112" y="136048"/>
                </a:lnTo>
                <a:lnTo>
                  <a:pt x="153229" y="110736"/>
                </a:lnTo>
                <a:lnTo>
                  <a:pt x="153639" y="108711"/>
                </a:lnTo>
                <a:lnTo>
                  <a:pt x="63881" y="108711"/>
                </a:lnTo>
                <a:lnTo>
                  <a:pt x="62484" y="108330"/>
                </a:lnTo>
                <a:lnTo>
                  <a:pt x="61214" y="107441"/>
                </a:lnTo>
                <a:lnTo>
                  <a:pt x="39496" y="92963"/>
                </a:lnTo>
                <a:lnTo>
                  <a:pt x="36068" y="90804"/>
                </a:lnTo>
                <a:lnTo>
                  <a:pt x="35179" y="86232"/>
                </a:lnTo>
                <a:lnTo>
                  <a:pt x="37465" y="82930"/>
                </a:lnTo>
                <a:lnTo>
                  <a:pt x="39623" y="79628"/>
                </a:lnTo>
                <a:lnTo>
                  <a:pt x="44196" y="78739"/>
                </a:lnTo>
                <a:lnTo>
                  <a:pt x="75113" y="78739"/>
                </a:lnTo>
                <a:lnTo>
                  <a:pt x="103251" y="45973"/>
                </a:lnTo>
                <a:lnTo>
                  <a:pt x="105790" y="42925"/>
                </a:lnTo>
                <a:lnTo>
                  <a:pt x="110362" y="42671"/>
                </a:lnTo>
                <a:lnTo>
                  <a:pt x="149157" y="42671"/>
                </a:lnTo>
                <a:lnTo>
                  <a:pt x="136112" y="23352"/>
                </a:lnTo>
                <a:lnTo>
                  <a:pt x="110755" y="6264"/>
                </a:lnTo>
                <a:lnTo>
                  <a:pt x="79756" y="0"/>
                </a:lnTo>
                <a:close/>
              </a:path>
              <a:path w="160020" h="159385">
                <a:moveTo>
                  <a:pt x="149157" y="42671"/>
                </a:moveTo>
                <a:lnTo>
                  <a:pt x="110362" y="42671"/>
                </a:lnTo>
                <a:lnTo>
                  <a:pt x="113411" y="45211"/>
                </a:lnTo>
                <a:lnTo>
                  <a:pt x="116459" y="47878"/>
                </a:lnTo>
                <a:lnTo>
                  <a:pt x="116840" y="52450"/>
                </a:lnTo>
                <a:lnTo>
                  <a:pt x="114173" y="55371"/>
                </a:lnTo>
                <a:lnTo>
                  <a:pt x="69342" y="107822"/>
                </a:lnTo>
                <a:lnTo>
                  <a:pt x="67309" y="108711"/>
                </a:lnTo>
                <a:lnTo>
                  <a:pt x="153639" y="108711"/>
                </a:lnTo>
                <a:lnTo>
                  <a:pt x="159512" y="79755"/>
                </a:lnTo>
                <a:lnTo>
                  <a:pt x="153229" y="48702"/>
                </a:lnTo>
                <a:lnTo>
                  <a:pt x="149157" y="42671"/>
                </a:lnTo>
                <a:close/>
              </a:path>
              <a:path w="160020" h="159385">
                <a:moveTo>
                  <a:pt x="75113" y="78739"/>
                </a:moveTo>
                <a:lnTo>
                  <a:pt x="44196" y="78739"/>
                </a:lnTo>
                <a:lnTo>
                  <a:pt x="47498" y="80898"/>
                </a:lnTo>
                <a:lnTo>
                  <a:pt x="63881" y="91820"/>
                </a:lnTo>
                <a:lnTo>
                  <a:pt x="75113" y="78739"/>
                </a:lnTo>
                <a:close/>
              </a:path>
            </a:pathLst>
          </a:custGeom>
          <a:solidFill>
            <a:srgbClr val="BABD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314643" y="5247164"/>
            <a:ext cx="233045" cy="264795"/>
          </a:xfrm>
          <a:custGeom>
            <a:avLst/>
            <a:gdLst/>
            <a:ahLst/>
            <a:cxnLst/>
            <a:rect l="l" t="t" r="r" b="b"/>
            <a:pathLst>
              <a:path w="233045" h="264795">
                <a:moveTo>
                  <a:pt x="170666" y="97256"/>
                </a:moveTo>
                <a:lnTo>
                  <a:pt x="59702" y="97256"/>
                </a:lnTo>
                <a:lnTo>
                  <a:pt x="60921" y="100177"/>
                </a:lnTo>
                <a:lnTo>
                  <a:pt x="64137" y="108227"/>
                </a:lnTo>
                <a:lnTo>
                  <a:pt x="70483" y="119667"/>
                </a:lnTo>
                <a:lnTo>
                  <a:pt x="79693" y="131976"/>
                </a:lnTo>
                <a:lnTo>
                  <a:pt x="91503" y="142633"/>
                </a:lnTo>
                <a:lnTo>
                  <a:pt x="85521" y="142760"/>
                </a:lnTo>
                <a:lnTo>
                  <a:pt x="83446" y="144664"/>
                </a:lnTo>
                <a:lnTo>
                  <a:pt x="77276" y="149458"/>
                </a:lnTo>
                <a:lnTo>
                  <a:pt x="67090" y="155764"/>
                </a:lnTo>
                <a:lnTo>
                  <a:pt x="52971" y="162204"/>
                </a:lnTo>
                <a:lnTo>
                  <a:pt x="26494" y="178080"/>
                </a:lnTo>
                <a:lnTo>
                  <a:pt x="10155" y="200863"/>
                </a:lnTo>
                <a:lnTo>
                  <a:pt x="1981" y="229884"/>
                </a:lnTo>
                <a:lnTo>
                  <a:pt x="0" y="264477"/>
                </a:lnTo>
                <a:lnTo>
                  <a:pt x="232803" y="264477"/>
                </a:lnTo>
                <a:lnTo>
                  <a:pt x="223350" y="201033"/>
                </a:lnTo>
                <a:lnTo>
                  <a:pt x="181063" y="160248"/>
                </a:lnTo>
                <a:lnTo>
                  <a:pt x="166877" y="154027"/>
                </a:lnTo>
                <a:lnTo>
                  <a:pt x="156433" y="148091"/>
                </a:lnTo>
                <a:lnTo>
                  <a:pt x="149983" y="143646"/>
                </a:lnTo>
                <a:lnTo>
                  <a:pt x="147937" y="142024"/>
                </a:lnTo>
                <a:lnTo>
                  <a:pt x="136652" y="142024"/>
                </a:lnTo>
                <a:lnTo>
                  <a:pt x="163351" y="108060"/>
                </a:lnTo>
                <a:lnTo>
                  <a:pt x="166992" y="97980"/>
                </a:lnTo>
                <a:lnTo>
                  <a:pt x="170291" y="97980"/>
                </a:lnTo>
                <a:lnTo>
                  <a:pt x="170666" y="97256"/>
                </a:lnTo>
                <a:close/>
              </a:path>
              <a:path w="233045" h="264795">
                <a:moveTo>
                  <a:pt x="147777" y="141897"/>
                </a:moveTo>
                <a:lnTo>
                  <a:pt x="136652" y="142024"/>
                </a:lnTo>
                <a:lnTo>
                  <a:pt x="147937" y="142024"/>
                </a:lnTo>
                <a:lnTo>
                  <a:pt x="147777" y="141897"/>
                </a:lnTo>
                <a:close/>
              </a:path>
              <a:path w="233045" h="264795">
                <a:moveTo>
                  <a:pt x="170291" y="97980"/>
                </a:moveTo>
                <a:lnTo>
                  <a:pt x="166992" y="97980"/>
                </a:lnTo>
                <a:lnTo>
                  <a:pt x="170167" y="98221"/>
                </a:lnTo>
                <a:lnTo>
                  <a:pt x="170291" y="97980"/>
                </a:lnTo>
                <a:close/>
              </a:path>
              <a:path w="233045" h="264795">
                <a:moveTo>
                  <a:pt x="113652" y="0"/>
                </a:moveTo>
                <a:lnTo>
                  <a:pt x="70513" y="17614"/>
                </a:lnTo>
                <a:lnTo>
                  <a:pt x="57426" y="55224"/>
                </a:lnTo>
                <a:lnTo>
                  <a:pt x="57378" y="64579"/>
                </a:lnTo>
                <a:lnTo>
                  <a:pt x="55225" y="65904"/>
                </a:lnTo>
                <a:lnTo>
                  <a:pt x="51444" y="70591"/>
                </a:lnTo>
                <a:lnTo>
                  <a:pt x="50049" y="79704"/>
                </a:lnTo>
                <a:lnTo>
                  <a:pt x="55054" y="94310"/>
                </a:lnTo>
                <a:lnTo>
                  <a:pt x="57010" y="97739"/>
                </a:lnTo>
                <a:lnTo>
                  <a:pt x="59702" y="97256"/>
                </a:lnTo>
                <a:lnTo>
                  <a:pt x="170666" y="97256"/>
                </a:lnTo>
                <a:lnTo>
                  <a:pt x="172123" y="94437"/>
                </a:lnTo>
                <a:lnTo>
                  <a:pt x="177269" y="79088"/>
                </a:lnTo>
                <a:lnTo>
                  <a:pt x="175950" y="70011"/>
                </a:lnTo>
                <a:lnTo>
                  <a:pt x="172199" y="65683"/>
                </a:lnTo>
                <a:lnTo>
                  <a:pt x="170053" y="64579"/>
                </a:lnTo>
                <a:lnTo>
                  <a:pt x="170003" y="55224"/>
                </a:lnTo>
                <a:lnTo>
                  <a:pt x="156848" y="17614"/>
                </a:lnTo>
                <a:lnTo>
                  <a:pt x="140531" y="5504"/>
                </a:lnTo>
                <a:lnTo>
                  <a:pt x="113652" y="0"/>
                </a:lnTo>
                <a:close/>
              </a:path>
            </a:pathLst>
          </a:custGeom>
          <a:solidFill>
            <a:srgbClr val="BABD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249246" y="5201857"/>
            <a:ext cx="160020" cy="260350"/>
          </a:xfrm>
          <a:custGeom>
            <a:avLst/>
            <a:gdLst/>
            <a:ahLst/>
            <a:cxnLst/>
            <a:rect l="l" t="t" r="r" b="b"/>
            <a:pathLst>
              <a:path w="160020" h="260350">
                <a:moveTo>
                  <a:pt x="114093" y="101473"/>
                </a:moveTo>
                <a:lnTo>
                  <a:pt x="50546" y="101473"/>
                </a:lnTo>
                <a:lnTo>
                  <a:pt x="51816" y="104393"/>
                </a:lnTo>
                <a:lnTo>
                  <a:pt x="55622" y="112569"/>
                </a:lnTo>
                <a:lnTo>
                  <a:pt x="63309" y="124460"/>
                </a:lnTo>
                <a:lnTo>
                  <a:pt x="73568" y="136826"/>
                </a:lnTo>
                <a:lnTo>
                  <a:pt x="85090" y="146431"/>
                </a:lnTo>
                <a:lnTo>
                  <a:pt x="81708" y="148625"/>
                </a:lnTo>
                <a:lnTo>
                  <a:pt x="72612" y="154082"/>
                </a:lnTo>
                <a:lnTo>
                  <a:pt x="59372" y="161111"/>
                </a:lnTo>
                <a:lnTo>
                  <a:pt x="43561" y="168021"/>
                </a:lnTo>
                <a:lnTo>
                  <a:pt x="17895" y="184483"/>
                </a:lnTo>
                <a:lnTo>
                  <a:pt x="5111" y="206851"/>
                </a:lnTo>
                <a:lnTo>
                  <a:pt x="662" y="232886"/>
                </a:lnTo>
                <a:lnTo>
                  <a:pt x="0" y="260350"/>
                </a:lnTo>
                <a:lnTo>
                  <a:pt x="60452" y="260350"/>
                </a:lnTo>
                <a:lnTo>
                  <a:pt x="67411" y="242661"/>
                </a:lnTo>
                <a:lnTo>
                  <a:pt x="78120" y="226758"/>
                </a:lnTo>
                <a:lnTo>
                  <a:pt x="93331" y="213236"/>
                </a:lnTo>
                <a:lnTo>
                  <a:pt x="113792" y="202692"/>
                </a:lnTo>
                <a:lnTo>
                  <a:pt x="124235" y="198090"/>
                </a:lnTo>
                <a:lnTo>
                  <a:pt x="132667" y="193405"/>
                </a:lnTo>
                <a:lnTo>
                  <a:pt x="139027" y="189172"/>
                </a:lnTo>
                <a:lnTo>
                  <a:pt x="143256" y="185928"/>
                </a:lnTo>
                <a:lnTo>
                  <a:pt x="134187" y="175623"/>
                </a:lnTo>
                <a:lnTo>
                  <a:pt x="126904" y="164925"/>
                </a:lnTo>
                <a:lnTo>
                  <a:pt x="121574" y="155013"/>
                </a:lnTo>
                <a:lnTo>
                  <a:pt x="118364" y="147066"/>
                </a:lnTo>
                <a:lnTo>
                  <a:pt x="114173" y="144272"/>
                </a:lnTo>
                <a:lnTo>
                  <a:pt x="112522" y="141097"/>
                </a:lnTo>
                <a:lnTo>
                  <a:pt x="108876" y="133171"/>
                </a:lnTo>
                <a:lnTo>
                  <a:pt x="106886" y="125793"/>
                </a:lnTo>
                <a:lnTo>
                  <a:pt x="106539" y="118987"/>
                </a:lnTo>
                <a:lnTo>
                  <a:pt x="107823" y="112775"/>
                </a:lnTo>
                <a:lnTo>
                  <a:pt x="109347" y="108585"/>
                </a:lnTo>
                <a:lnTo>
                  <a:pt x="111887" y="105664"/>
                </a:lnTo>
                <a:lnTo>
                  <a:pt x="114046" y="103886"/>
                </a:lnTo>
                <a:lnTo>
                  <a:pt x="114093" y="101473"/>
                </a:lnTo>
                <a:close/>
              </a:path>
              <a:path w="160020" h="260350">
                <a:moveTo>
                  <a:pt x="106553" y="0"/>
                </a:moveTo>
                <a:lnTo>
                  <a:pt x="61706" y="18351"/>
                </a:lnTo>
                <a:lnTo>
                  <a:pt x="48101" y="57467"/>
                </a:lnTo>
                <a:lnTo>
                  <a:pt x="48006" y="67183"/>
                </a:lnTo>
                <a:lnTo>
                  <a:pt x="45773" y="68576"/>
                </a:lnTo>
                <a:lnTo>
                  <a:pt x="41862" y="73469"/>
                </a:lnTo>
                <a:lnTo>
                  <a:pt x="40451" y="82934"/>
                </a:lnTo>
                <a:lnTo>
                  <a:pt x="45720" y="98043"/>
                </a:lnTo>
                <a:lnTo>
                  <a:pt x="47625" y="101727"/>
                </a:lnTo>
                <a:lnTo>
                  <a:pt x="50546" y="101473"/>
                </a:lnTo>
                <a:lnTo>
                  <a:pt x="114093" y="101473"/>
                </a:lnTo>
                <a:lnTo>
                  <a:pt x="125920" y="58848"/>
                </a:lnTo>
                <a:lnTo>
                  <a:pt x="159639" y="36322"/>
                </a:lnTo>
                <a:lnTo>
                  <a:pt x="155201" y="26628"/>
                </a:lnTo>
                <a:lnTo>
                  <a:pt x="145859" y="14589"/>
                </a:lnTo>
                <a:lnTo>
                  <a:pt x="130135" y="4335"/>
                </a:lnTo>
                <a:lnTo>
                  <a:pt x="106553" y="0"/>
                </a:lnTo>
                <a:close/>
              </a:path>
            </a:pathLst>
          </a:custGeom>
          <a:solidFill>
            <a:srgbClr val="BABD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451305" y="5201856"/>
            <a:ext cx="161290" cy="260350"/>
          </a:xfrm>
          <a:custGeom>
            <a:avLst/>
            <a:gdLst/>
            <a:ahLst/>
            <a:cxnLst/>
            <a:rect l="l" t="t" r="r" b="b"/>
            <a:pathLst>
              <a:path w="161290" h="260350">
                <a:moveTo>
                  <a:pt x="52196" y="0"/>
                </a:moveTo>
                <a:lnTo>
                  <a:pt x="27985" y="4637"/>
                </a:lnTo>
                <a:lnTo>
                  <a:pt x="12430" y="15478"/>
                </a:lnTo>
                <a:lnTo>
                  <a:pt x="3708" y="27914"/>
                </a:lnTo>
                <a:lnTo>
                  <a:pt x="0" y="37338"/>
                </a:lnTo>
                <a:lnTo>
                  <a:pt x="18853" y="47341"/>
                </a:lnTo>
                <a:lnTo>
                  <a:pt x="30622" y="59832"/>
                </a:lnTo>
                <a:lnTo>
                  <a:pt x="41784" y="98294"/>
                </a:lnTo>
                <a:lnTo>
                  <a:pt x="41910" y="103632"/>
                </a:lnTo>
                <a:lnTo>
                  <a:pt x="43942" y="105156"/>
                </a:lnTo>
                <a:lnTo>
                  <a:pt x="46228" y="107569"/>
                </a:lnTo>
                <a:lnTo>
                  <a:pt x="47752" y="111125"/>
                </a:lnTo>
                <a:lnTo>
                  <a:pt x="49325" y="117361"/>
                </a:lnTo>
                <a:lnTo>
                  <a:pt x="49101" y="124444"/>
                </a:lnTo>
                <a:lnTo>
                  <a:pt x="37465" y="147320"/>
                </a:lnTo>
                <a:lnTo>
                  <a:pt x="34606" y="154405"/>
                </a:lnTo>
                <a:lnTo>
                  <a:pt x="30132" y="163015"/>
                </a:lnTo>
                <a:lnTo>
                  <a:pt x="24136" y="172357"/>
                </a:lnTo>
                <a:lnTo>
                  <a:pt x="16713" y="181635"/>
                </a:lnTo>
                <a:lnTo>
                  <a:pt x="16510" y="182753"/>
                </a:lnTo>
                <a:lnTo>
                  <a:pt x="18752" y="184517"/>
                </a:lnTo>
                <a:lnTo>
                  <a:pt x="25114" y="188864"/>
                </a:lnTo>
                <a:lnTo>
                  <a:pt x="35333" y="194665"/>
                </a:lnTo>
                <a:lnTo>
                  <a:pt x="49149" y="200787"/>
                </a:lnTo>
                <a:lnTo>
                  <a:pt x="69324" y="211397"/>
                </a:lnTo>
                <a:lnTo>
                  <a:pt x="84248" y="225377"/>
                </a:lnTo>
                <a:lnTo>
                  <a:pt x="94672" y="241952"/>
                </a:lnTo>
                <a:lnTo>
                  <a:pt x="101346" y="260350"/>
                </a:lnTo>
                <a:lnTo>
                  <a:pt x="161290" y="260350"/>
                </a:lnTo>
                <a:lnTo>
                  <a:pt x="154908" y="206851"/>
                </a:lnTo>
                <a:lnTo>
                  <a:pt x="115189" y="168021"/>
                </a:lnTo>
                <a:lnTo>
                  <a:pt x="99377" y="160952"/>
                </a:lnTo>
                <a:lnTo>
                  <a:pt x="86137" y="153574"/>
                </a:lnTo>
                <a:lnTo>
                  <a:pt x="77041" y="147768"/>
                </a:lnTo>
                <a:lnTo>
                  <a:pt x="73660" y="145415"/>
                </a:lnTo>
                <a:lnTo>
                  <a:pt x="85611" y="136826"/>
                </a:lnTo>
                <a:lnTo>
                  <a:pt x="95837" y="124714"/>
                </a:lnTo>
                <a:lnTo>
                  <a:pt x="103324" y="112696"/>
                </a:lnTo>
                <a:lnTo>
                  <a:pt x="107061" y="104394"/>
                </a:lnTo>
                <a:lnTo>
                  <a:pt x="108331" y="101473"/>
                </a:lnTo>
                <a:lnTo>
                  <a:pt x="111265" y="101473"/>
                </a:lnTo>
                <a:lnTo>
                  <a:pt x="113157" y="98044"/>
                </a:lnTo>
                <a:lnTo>
                  <a:pt x="118352" y="82934"/>
                </a:lnTo>
                <a:lnTo>
                  <a:pt x="116903" y="73469"/>
                </a:lnTo>
                <a:lnTo>
                  <a:pt x="112978" y="68576"/>
                </a:lnTo>
                <a:lnTo>
                  <a:pt x="110743" y="67183"/>
                </a:lnTo>
                <a:lnTo>
                  <a:pt x="110696" y="57467"/>
                </a:lnTo>
                <a:lnTo>
                  <a:pt x="97043" y="18351"/>
                </a:lnTo>
                <a:lnTo>
                  <a:pt x="80103" y="5734"/>
                </a:lnTo>
                <a:lnTo>
                  <a:pt x="52196" y="0"/>
                </a:lnTo>
                <a:close/>
              </a:path>
              <a:path w="161290" h="260350">
                <a:moveTo>
                  <a:pt x="111265" y="101473"/>
                </a:moveTo>
                <a:lnTo>
                  <a:pt x="108331" y="101473"/>
                </a:lnTo>
                <a:lnTo>
                  <a:pt x="111125" y="101727"/>
                </a:lnTo>
                <a:lnTo>
                  <a:pt x="111265" y="101473"/>
                </a:lnTo>
                <a:close/>
              </a:path>
            </a:pathLst>
          </a:custGeom>
          <a:solidFill>
            <a:srgbClr val="BABD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 txBox="1"/>
          <p:nvPr/>
        </p:nvSpPr>
        <p:spPr>
          <a:xfrm>
            <a:off x="158513" y="5536175"/>
            <a:ext cx="9342120" cy="12693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5">
                <a:solidFill>
                  <a:srgbClr val="BABDBD"/>
                </a:solidFill>
                <a:latin typeface="Arial"/>
                <a:cs typeface="Arial"/>
              </a:rPr>
              <a:t>OKAN</a:t>
            </a:r>
            <a:r>
              <a:rPr dirty="0" sz="700" spc="-120">
                <a:solidFill>
                  <a:srgbClr val="BABDBD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BABDBD"/>
                </a:solidFill>
                <a:latin typeface="Arial"/>
                <a:cs typeface="Arial"/>
              </a:rPr>
              <a:t>TEAM</a:t>
            </a:r>
            <a:endParaRPr sz="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550">
              <a:latin typeface="Times New Roman"/>
              <a:cs typeface="Times New Roman"/>
            </a:endParaRPr>
          </a:p>
          <a:p>
            <a:pPr marL="2009775">
              <a:lnSpc>
                <a:spcPct val="100000"/>
              </a:lnSpc>
            </a:pPr>
            <a:r>
              <a:rPr dirty="0" sz="1400" spc="25">
                <a:solidFill>
                  <a:srgbClr val="0069AA"/>
                </a:solidFill>
                <a:latin typeface="Arial"/>
                <a:cs typeface="Arial"/>
              </a:rPr>
              <a:t>Применение</a:t>
            </a:r>
            <a:r>
              <a:rPr dirty="0" sz="1400" spc="-35">
                <a:solidFill>
                  <a:srgbClr val="0069AA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0069AA"/>
                </a:solidFill>
                <a:latin typeface="Arial"/>
                <a:cs typeface="Arial"/>
              </a:rPr>
              <a:t>современных</a:t>
            </a:r>
            <a:r>
              <a:rPr dirty="0" sz="1400" spc="-35">
                <a:solidFill>
                  <a:srgbClr val="0069AA"/>
                </a:solidFill>
                <a:latin typeface="Arial"/>
                <a:cs typeface="Arial"/>
              </a:rPr>
              <a:t> </a:t>
            </a:r>
            <a:r>
              <a:rPr dirty="0" sz="1400" spc="25">
                <a:solidFill>
                  <a:srgbClr val="0069AA"/>
                </a:solidFill>
                <a:latin typeface="Arial"/>
                <a:cs typeface="Arial"/>
              </a:rPr>
              <a:t>технологий</a:t>
            </a:r>
            <a:r>
              <a:rPr dirty="0" sz="1400" spc="-35">
                <a:solidFill>
                  <a:srgbClr val="0069AA"/>
                </a:solidFill>
                <a:latin typeface="Arial"/>
                <a:cs typeface="Arial"/>
              </a:rPr>
              <a:t> </a:t>
            </a:r>
            <a:r>
              <a:rPr dirty="0" sz="1400" spc="45">
                <a:solidFill>
                  <a:srgbClr val="0069AA"/>
                </a:solidFill>
                <a:latin typeface="Arial"/>
                <a:cs typeface="Arial"/>
              </a:rPr>
              <a:t>и</a:t>
            </a:r>
            <a:r>
              <a:rPr dirty="0" sz="1400" spc="-35">
                <a:solidFill>
                  <a:srgbClr val="0069AA"/>
                </a:solidFill>
                <a:latin typeface="Arial"/>
                <a:cs typeface="Arial"/>
              </a:rPr>
              <a:t> </a:t>
            </a:r>
            <a:r>
              <a:rPr dirty="0" sz="1400" spc="30">
                <a:solidFill>
                  <a:srgbClr val="0069AA"/>
                </a:solidFill>
                <a:latin typeface="Arial"/>
                <a:cs typeface="Arial"/>
              </a:rPr>
              <a:t>методик</a:t>
            </a:r>
            <a:r>
              <a:rPr dirty="0" sz="1400" spc="-35">
                <a:solidFill>
                  <a:srgbClr val="0069A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0069AA"/>
                </a:solidFill>
                <a:latin typeface="Arial"/>
                <a:cs typeface="Arial"/>
              </a:rPr>
              <a:t>реализации</a:t>
            </a:r>
            <a:r>
              <a:rPr dirty="0" sz="1400" spc="-35">
                <a:solidFill>
                  <a:srgbClr val="0069AA"/>
                </a:solidFill>
                <a:latin typeface="Arial"/>
                <a:cs typeface="Arial"/>
              </a:rPr>
              <a:t> </a:t>
            </a:r>
            <a:r>
              <a:rPr dirty="0" sz="1400" spc="25">
                <a:solidFill>
                  <a:srgbClr val="0069AA"/>
                </a:solidFill>
                <a:latin typeface="Arial"/>
                <a:cs typeface="Arial"/>
              </a:rPr>
              <a:t>проектов</a:t>
            </a:r>
            <a:r>
              <a:rPr dirty="0" sz="1400" spc="25" i="1">
                <a:solidFill>
                  <a:srgbClr val="0069AA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2009775" marR="5080">
              <a:lnSpc>
                <a:spcPct val="100000"/>
              </a:lnSpc>
            </a:pPr>
            <a:r>
              <a:rPr dirty="0" sz="1400" spc="20">
                <a:solidFill>
                  <a:srgbClr val="231F20"/>
                </a:solidFill>
                <a:latin typeface="Arial"/>
                <a:cs typeface="Arial"/>
              </a:rPr>
              <a:t>нами </a:t>
            </a:r>
            <a:r>
              <a:rPr dirty="0" sz="1400" spc="-5">
                <a:solidFill>
                  <a:srgbClr val="231F20"/>
                </a:solidFill>
                <a:latin typeface="Arial"/>
                <a:cs typeface="Arial"/>
              </a:rPr>
              <a:t>разработана </a:t>
            </a:r>
            <a:r>
              <a:rPr dirty="0" sz="1400" spc="15">
                <a:solidFill>
                  <a:srgbClr val="231F20"/>
                </a:solidFill>
                <a:latin typeface="Arial"/>
                <a:cs typeface="Arial"/>
              </a:rPr>
              <a:t>собственная </a:t>
            </a:r>
            <a:r>
              <a:rPr dirty="0" sz="1400" spc="-10">
                <a:solidFill>
                  <a:srgbClr val="231F20"/>
                </a:solidFill>
                <a:latin typeface="Arial"/>
                <a:cs typeface="Arial"/>
              </a:rPr>
              <a:t>уникальная </a:t>
            </a:r>
            <a:r>
              <a:rPr dirty="0" sz="1400" spc="15">
                <a:solidFill>
                  <a:srgbClr val="231F20"/>
                </a:solidFill>
                <a:latin typeface="Arial"/>
                <a:cs typeface="Arial"/>
              </a:rPr>
              <a:t>методология </a:t>
            </a:r>
            <a:r>
              <a:rPr dirty="0" sz="1400">
                <a:solidFill>
                  <a:srgbClr val="231F20"/>
                </a:solidFill>
                <a:latin typeface="Arial"/>
                <a:cs typeface="Arial"/>
              </a:rPr>
              <a:t>управления </a:t>
            </a:r>
            <a:r>
              <a:rPr dirty="0" sz="1400" spc="35">
                <a:solidFill>
                  <a:srgbClr val="231F20"/>
                </a:solidFill>
                <a:latin typeface="Arial"/>
                <a:cs typeface="Arial"/>
              </a:rPr>
              <a:t>проектами  </a:t>
            </a:r>
            <a:r>
              <a:rPr dirty="0" sz="1400" spc="-40">
                <a:solidFill>
                  <a:srgbClr val="231F20"/>
                </a:solidFill>
                <a:latin typeface="Arial"/>
                <a:cs typeface="Arial"/>
              </a:rPr>
              <a:t>Графики </a:t>
            </a:r>
            <a:r>
              <a:rPr dirty="0" sz="1400" spc="-5">
                <a:solidFill>
                  <a:srgbClr val="231F20"/>
                </a:solidFill>
                <a:latin typeface="Arial"/>
                <a:cs typeface="Arial"/>
              </a:rPr>
              <a:t>реализации </a:t>
            </a:r>
            <a:r>
              <a:rPr dirty="0" sz="1400" spc="40">
                <a:solidFill>
                  <a:srgbClr val="231F20"/>
                </a:solidFill>
                <a:latin typeface="Arial"/>
                <a:cs typeface="Arial"/>
              </a:rPr>
              <a:t>проектов </a:t>
            </a:r>
            <a:r>
              <a:rPr dirty="0" sz="1400" spc="30">
                <a:solidFill>
                  <a:srgbClr val="231F20"/>
                </a:solidFill>
                <a:latin typeface="Arial"/>
                <a:cs typeface="Arial"/>
              </a:rPr>
              <a:t>имеют </a:t>
            </a:r>
            <a:r>
              <a:rPr dirty="0" sz="1400" spc="5">
                <a:solidFill>
                  <a:srgbClr val="231F20"/>
                </a:solidFill>
                <a:latin typeface="Arial"/>
                <a:cs typeface="Arial"/>
              </a:rPr>
              <a:t>непоследовательную </a:t>
            </a:r>
            <a:r>
              <a:rPr dirty="0" sz="1400" spc="25">
                <a:solidFill>
                  <a:srgbClr val="231F20"/>
                </a:solidFill>
                <a:latin typeface="Arial"/>
                <a:cs typeface="Arial"/>
              </a:rPr>
              <a:t>структуру</a:t>
            </a:r>
            <a:r>
              <a:rPr dirty="0" sz="1400" spc="25" i="1">
                <a:solidFill>
                  <a:srgbClr val="231F20"/>
                </a:solidFill>
                <a:latin typeface="Arial"/>
                <a:cs typeface="Arial"/>
              </a:rPr>
              <a:t>, </a:t>
            </a:r>
            <a:r>
              <a:rPr dirty="0" sz="1400" spc="-20">
                <a:solidFill>
                  <a:srgbClr val="231F20"/>
                </a:solidFill>
                <a:latin typeface="Arial"/>
                <a:cs typeface="Arial"/>
              </a:rPr>
              <a:t>мы</a:t>
            </a:r>
            <a:r>
              <a:rPr dirty="0" sz="1400" spc="-204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231F20"/>
                </a:solidFill>
                <a:latin typeface="Arial"/>
                <a:cs typeface="Arial"/>
              </a:rPr>
              <a:t>параллельно  </a:t>
            </a:r>
            <a:r>
              <a:rPr dirty="0" sz="1400" spc="-5">
                <a:solidFill>
                  <a:srgbClr val="231F20"/>
                </a:solidFill>
                <a:latin typeface="Arial"/>
                <a:cs typeface="Arial"/>
              </a:rPr>
              <a:t>выполняем </a:t>
            </a:r>
            <a:r>
              <a:rPr dirty="0" sz="1400" spc="10">
                <a:solidFill>
                  <a:srgbClr val="231F20"/>
                </a:solidFill>
                <a:latin typeface="Arial"/>
                <a:cs typeface="Arial"/>
              </a:rPr>
              <a:t>максимальное </a:t>
            </a:r>
            <a:r>
              <a:rPr dirty="0" sz="1400" spc="20">
                <a:solidFill>
                  <a:srgbClr val="231F20"/>
                </a:solidFill>
                <a:latin typeface="Arial"/>
                <a:cs typeface="Arial"/>
              </a:rPr>
              <a:t>количество </a:t>
            </a:r>
            <a:r>
              <a:rPr dirty="0" sz="1400" spc="25">
                <a:solidFill>
                  <a:srgbClr val="231F20"/>
                </a:solidFill>
                <a:latin typeface="Arial"/>
                <a:cs typeface="Arial"/>
              </a:rPr>
              <a:t>процедур</a:t>
            </a:r>
            <a:r>
              <a:rPr dirty="0" sz="1400" spc="25" i="1">
                <a:solidFill>
                  <a:srgbClr val="231F20"/>
                </a:solidFill>
                <a:latin typeface="Arial"/>
                <a:cs typeface="Arial"/>
              </a:rPr>
              <a:t>, </a:t>
            </a:r>
            <a:r>
              <a:rPr dirty="0" sz="1400" spc="20">
                <a:solidFill>
                  <a:srgbClr val="231F20"/>
                </a:solidFill>
                <a:latin typeface="Arial"/>
                <a:cs typeface="Arial"/>
              </a:rPr>
              <a:t>что </a:t>
            </a:r>
            <a:r>
              <a:rPr dirty="0" sz="1400">
                <a:solidFill>
                  <a:srgbClr val="231F20"/>
                </a:solidFill>
                <a:latin typeface="Arial"/>
                <a:cs typeface="Arial"/>
              </a:rPr>
              <a:t>позволяет </a:t>
            </a:r>
            <a:r>
              <a:rPr dirty="0" sz="1400" spc="10">
                <a:solidFill>
                  <a:srgbClr val="231F20"/>
                </a:solidFill>
                <a:latin typeface="Arial"/>
                <a:cs typeface="Arial"/>
              </a:rPr>
              <a:t>нам </a:t>
            </a:r>
            <a:r>
              <a:rPr dirty="0" sz="1400" spc="15">
                <a:solidFill>
                  <a:srgbClr val="231F20"/>
                </a:solidFill>
                <a:latin typeface="Arial"/>
                <a:cs typeface="Arial"/>
              </a:rPr>
              <a:t>поставить  </a:t>
            </a:r>
            <a:r>
              <a:rPr dirty="0" sz="1400" spc="20">
                <a:solidFill>
                  <a:srgbClr val="231F20"/>
                </a:solidFill>
                <a:latin typeface="Arial"/>
                <a:cs typeface="Arial"/>
              </a:rPr>
              <a:t>оборудование </a:t>
            </a:r>
            <a:r>
              <a:rPr dirty="0" sz="1400" spc="-40">
                <a:solidFill>
                  <a:srgbClr val="231F20"/>
                </a:solidFill>
                <a:latin typeface="Arial"/>
                <a:cs typeface="Arial"/>
              </a:rPr>
              <a:t>в </a:t>
            </a:r>
            <a:r>
              <a:rPr dirty="0" sz="1400" spc="5">
                <a:solidFill>
                  <a:srgbClr val="231F20"/>
                </a:solidFill>
                <a:latin typeface="Arial"/>
                <a:cs typeface="Arial"/>
              </a:rPr>
              <a:t>кратчайшие</a:t>
            </a:r>
            <a:r>
              <a:rPr dirty="0" sz="1400" spc="-1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400" spc="40">
                <a:solidFill>
                  <a:srgbClr val="231F20"/>
                </a:solidFill>
                <a:latin typeface="Arial"/>
                <a:cs typeface="Arial"/>
              </a:rPr>
              <a:t>сроки</a:t>
            </a:r>
            <a:r>
              <a:rPr dirty="0" sz="1400" spc="40" i="1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321139" y="3864806"/>
            <a:ext cx="196850" cy="342265"/>
          </a:xfrm>
          <a:custGeom>
            <a:avLst/>
            <a:gdLst/>
            <a:ahLst/>
            <a:cxnLst/>
            <a:rect l="l" t="t" r="r" b="b"/>
            <a:pathLst>
              <a:path w="196850" h="342264">
                <a:moveTo>
                  <a:pt x="14096" y="192049"/>
                </a:moveTo>
                <a:lnTo>
                  <a:pt x="0" y="192049"/>
                </a:lnTo>
                <a:lnTo>
                  <a:pt x="0" y="341782"/>
                </a:lnTo>
                <a:lnTo>
                  <a:pt x="14096" y="341782"/>
                </a:lnTo>
                <a:lnTo>
                  <a:pt x="14096" y="314896"/>
                </a:lnTo>
                <a:lnTo>
                  <a:pt x="36969" y="309333"/>
                </a:lnTo>
                <a:lnTo>
                  <a:pt x="196799" y="309333"/>
                </a:lnTo>
                <a:lnTo>
                  <a:pt x="196799" y="224066"/>
                </a:lnTo>
                <a:lnTo>
                  <a:pt x="157873" y="224066"/>
                </a:lnTo>
                <a:lnTo>
                  <a:pt x="157790" y="222935"/>
                </a:lnTo>
                <a:lnTo>
                  <a:pt x="39624" y="222935"/>
                </a:lnTo>
                <a:lnTo>
                  <a:pt x="14096" y="218617"/>
                </a:lnTo>
                <a:lnTo>
                  <a:pt x="14096" y="192049"/>
                </a:lnTo>
                <a:close/>
              </a:path>
              <a:path w="196850" h="342264">
                <a:moveTo>
                  <a:pt x="196799" y="310248"/>
                </a:moveTo>
                <a:lnTo>
                  <a:pt x="159931" y="310248"/>
                </a:lnTo>
                <a:lnTo>
                  <a:pt x="182689" y="317271"/>
                </a:lnTo>
                <a:lnTo>
                  <a:pt x="182689" y="341782"/>
                </a:lnTo>
                <a:lnTo>
                  <a:pt x="196799" y="341782"/>
                </a:lnTo>
                <a:lnTo>
                  <a:pt x="196799" y="310248"/>
                </a:lnTo>
                <a:close/>
              </a:path>
              <a:path w="196850" h="342264">
                <a:moveTo>
                  <a:pt x="196799" y="309333"/>
                </a:moveTo>
                <a:lnTo>
                  <a:pt x="36969" y="309333"/>
                </a:lnTo>
                <a:lnTo>
                  <a:pt x="85661" y="326161"/>
                </a:lnTo>
                <a:lnTo>
                  <a:pt x="85661" y="332181"/>
                </a:lnTo>
                <a:lnTo>
                  <a:pt x="112522" y="332181"/>
                </a:lnTo>
                <a:lnTo>
                  <a:pt x="112522" y="326339"/>
                </a:lnTo>
                <a:lnTo>
                  <a:pt x="159931" y="310248"/>
                </a:lnTo>
                <a:lnTo>
                  <a:pt x="196799" y="310248"/>
                </a:lnTo>
                <a:lnTo>
                  <a:pt x="196799" y="309333"/>
                </a:lnTo>
                <a:close/>
              </a:path>
              <a:path w="196850" h="342264">
                <a:moveTo>
                  <a:pt x="196799" y="192049"/>
                </a:moveTo>
                <a:lnTo>
                  <a:pt x="182689" y="192049"/>
                </a:lnTo>
                <a:lnTo>
                  <a:pt x="182689" y="217932"/>
                </a:lnTo>
                <a:lnTo>
                  <a:pt x="157873" y="224066"/>
                </a:lnTo>
                <a:lnTo>
                  <a:pt x="196799" y="224066"/>
                </a:lnTo>
                <a:lnTo>
                  <a:pt x="196799" y="192049"/>
                </a:lnTo>
                <a:close/>
              </a:path>
              <a:path w="196850" h="342264">
                <a:moveTo>
                  <a:pt x="191973" y="157822"/>
                </a:moveTo>
                <a:lnTo>
                  <a:pt x="4571" y="157822"/>
                </a:lnTo>
                <a:lnTo>
                  <a:pt x="4571" y="170840"/>
                </a:lnTo>
                <a:lnTo>
                  <a:pt x="24549" y="170903"/>
                </a:lnTo>
                <a:lnTo>
                  <a:pt x="33417" y="181635"/>
                </a:lnTo>
                <a:lnTo>
                  <a:pt x="38520" y="194829"/>
                </a:lnTo>
                <a:lnTo>
                  <a:pt x="40406" y="209067"/>
                </a:lnTo>
                <a:lnTo>
                  <a:pt x="39624" y="222935"/>
                </a:lnTo>
                <a:lnTo>
                  <a:pt x="157790" y="222935"/>
                </a:lnTo>
                <a:lnTo>
                  <a:pt x="156811" y="209701"/>
                </a:lnTo>
                <a:lnTo>
                  <a:pt x="158299" y="195257"/>
                </a:lnTo>
                <a:lnTo>
                  <a:pt x="163292" y="181901"/>
                </a:lnTo>
                <a:lnTo>
                  <a:pt x="172745" y="170802"/>
                </a:lnTo>
                <a:lnTo>
                  <a:pt x="191973" y="170802"/>
                </a:lnTo>
                <a:lnTo>
                  <a:pt x="191973" y="157822"/>
                </a:lnTo>
                <a:close/>
              </a:path>
              <a:path w="196850" h="342264">
                <a:moveTo>
                  <a:pt x="191973" y="170802"/>
                </a:moveTo>
                <a:lnTo>
                  <a:pt x="172745" y="170802"/>
                </a:lnTo>
                <a:lnTo>
                  <a:pt x="191973" y="170840"/>
                </a:lnTo>
                <a:close/>
              </a:path>
              <a:path w="196850" h="342264">
                <a:moveTo>
                  <a:pt x="171373" y="154698"/>
                </a:moveTo>
                <a:lnTo>
                  <a:pt x="25882" y="154698"/>
                </a:lnTo>
                <a:lnTo>
                  <a:pt x="25285" y="157822"/>
                </a:lnTo>
                <a:lnTo>
                  <a:pt x="171970" y="157822"/>
                </a:lnTo>
                <a:lnTo>
                  <a:pt x="171373" y="154698"/>
                </a:lnTo>
                <a:close/>
              </a:path>
              <a:path w="196850" h="342264">
                <a:moveTo>
                  <a:pt x="191973" y="141681"/>
                </a:moveTo>
                <a:lnTo>
                  <a:pt x="4571" y="141681"/>
                </a:lnTo>
                <a:lnTo>
                  <a:pt x="4571" y="154698"/>
                </a:lnTo>
                <a:lnTo>
                  <a:pt x="191973" y="154698"/>
                </a:lnTo>
                <a:lnTo>
                  <a:pt x="191973" y="141681"/>
                </a:lnTo>
                <a:close/>
              </a:path>
              <a:path w="196850" h="342264">
                <a:moveTo>
                  <a:pt x="115493" y="91732"/>
                </a:moveTo>
                <a:lnTo>
                  <a:pt x="82321" y="91732"/>
                </a:lnTo>
                <a:lnTo>
                  <a:pt x="82344" y="99923"/>
                </a:lnTo>
                <a:lnTo>
                  <a:pt x="81470" y="105206"/>
                </a:lnTo>
                <a:lnTo>
                  <a:pt x="79959" y="109550"/>
                </a:lnTo>
                <a:lnTo>
                  <a:pt x="66321" y="114606"/>
                </a:lnTo>
                <a:lnTo>
                  <a:pt x="51747" y="121843"/>
                </a:lnTo>
                <a:lnTo>
                  <a:pt x="38880" y="130967"/>
                </a:lnTo>
                <a:lnTo>
                  <a:pt x="30365" y="141681"/>
                </a:lnTo>
                <a:lnTo>
                  <a:pt x="166890" y="141681"/>
                </a:lnTo>
                <a:lnTo>
                  <a:pt x="158478" y="131098"/>
                </a:lnTo>
                <a:lnTo>
                  <a:pt x="145759" y="122059"/>
                </a:lnTo>
                <a:lnTo>
                  <a:pt x="131366" y="114849"/>
                </a:lnTo>
                <a:lnTo>
                  <a:pt x="117932" y="109753"/>
                </a:lnTo>
                <a:lnTo>
                  <a:pt x="116370" y="105371"/>
                </a:lnTo>
                <a:lnTo>
                  <a:pt x="115443" y="99923"/>
                </a:lnTo>
                <a:lnTo>
                  <a:pt x="115493" y="91732"/>
                </a:lnTo>
                <a:close/>
              </a:path>
              <a:path w="196850" h="342264">
                <a:moveTo>
                  <a:pt x="79260" y="57848"/>
                </a:moveTo>
                <a:lnTo>
                  <a:pt x="69938" y="57848"/>
                </a:lnTo>
                <a:lnTo>
                  <a:pt x="69938" y="68338"/>
                </a:lnTo>
                <a:lnTo>
                  <a:pt x="68160" y="70751"/>
                </a:lnTo>
                <a:lnTo>
                  <a:pt x="67142" y="74079"/>
                </a:lnTo>
                <a:lnTo>
                  <a:pt x="67017" y="85940"/>
                </a:lnTo>
                <a:lnTo>
                  <a:pt x="70446" y="91833"/>
                </a:lnTo>
                <a:lnTo>
                  <a:pt x="126691" y="91732"/>
                </a:lnTo>
                <a:lnTo>
                  <a:pt x="130073" y="85940"/>
                </a:lnTo>
                <a:lnTo>
                  <a:pt x="130073" y="74079"/>
                </a:lnTo>
                <a:lnTo>
                  <a:pt x="128689" y="70015"/>
                </a:lnTo>
                <a:lnTo>
                  <a:pt x="128337" y="69621"/>
                </a:lnTo>
                <a:lnTo>
                  <a:pt x="80264" y="69621"/>
                </a:lnTo>
                <a:lnTo>
                  <a:pt x="79260" y="68110"/>
                </a:lnTo>
                <a:lnTo>
                  <a:pt x="79260" y="57848"/>
                </a:lnTo>
                <a:close/>
              </a:path>
              <a:path w="196850" h="342264">
                <a:moveTo>
                  <a:pt x="126691" y="91732"/>
                </a:moveTo>
                <a:lnTo>
                  <a:pt x="115493" y="91732"/>
                </a:lnTo>
                <a:lnTo>
                  <a:pt x="126631" y="91833"/>
                </a:lnTo>
                <a:close/>
              </a:path>
              <a:path w="196850" h="342264">
                <a:moveTo>
                  <a:pt x="109194" y="57848"/>
                </a:moveTo>
                <a:lnTo>
                  <a:pt x="87934" y="57848"/>
                </a:lnTo>
                <a:lnTo>
                  <a:pt x="87934" y="69621"/>
                </a:lnTo>
                <a:lnTo>
                  <a:pt x="109194" y="69621"/>
                </a:lnTo>
                <a:lnTo>
                  <a:pt x="109194" y="57848"/>
                </a:lnTo>
                <a:close/>
              </a:path>
              <a:path w="196850" h="342264">
                <a:moveTo>
                  <a:pt x="126593" y="57848"/>
                </a:moveTo>
                <a:lnTo>
                  <a:pt x="117817" y="57848"/>
                </a:lnTo>
                <a:lnTo>
                  <a:pt x="117817" y="68110"/>
                </a:lnTo>
                <a:lnTo>
                  <a:pt x="116827" y="69621"/>
                </a:lnTo>
                <a:lnTo>
                  <a:pt x="128337" y="69621"/>
                </a:lnTo>
                <a:lnTo>
                  <a:pt x="126593" y="67665"/>
                </a:lnTo>
                <a:lnTo>
                  <a:pt x="126593" y="57848"/>
                </a:lnTo>
                <a:close/>
              </a:path>
              <a:path w="196850" h="342264">
                <a:moveTo>
                  <a:pt x="132994" y="48526"/>
                </a:moveTo>
                <a:lnTo>
                  <a:pt x="64274" y="48526"/>
                </a:lnTo>
                <a:lnTo>
                  <a:pt x="64274" y="57848"/>
                </a:lnTo>
                <a:lnTo>
                  <a:pt x="132994" y="57848"/>
                </a:lnTo>
                <a:lnTo>
                  <a:pt x="132994" y="48526"/>
                </a:lnTo>
                <a:close/>
              </a:path>
              <a:path w="196850" h="342264">
                <a:moveTo>
                  <a:pt x="170827" y="9359"/>
                </a:moveTo>
                <a:lnTo>
                  <a:pt x="27724" y="9359"/>
                </a:lnTo>
                <a:lnTo>
                  <a:pt x="27724" y="9525"/>
                </a:lnTo>
                <a:lnTo>
                  <a:pt x="26771" y="9652"/>
                </a:lnTo>
                <a:lnTo>
                  <a:pt x="26022" y="11925"/>
                </a:lnTo>
                <a:lnTo>
                  <a:pt x="26022" y="17487"/>
                </a:lnTo>
                <a:lnTo>
                  <a:pt x="26771" y="19761"/>
                </a:lnTo>
                <a:lnTo>
                  <a:pt x="27724" y="19900"/>
                </a:lnTo>
                <a:lnTo>
                  <a:pt x="87934" y="19951"/>
                </a:lnTo>
                <a:lnTo>
                  <a:pt x="87934" y="48526"/>
                </a:lnTo>
                <a:lnTo>
                  <a:pt x="109194" y="48526"/>
                </a:lnTo>
                <a:lnTo>
                  <a:pt x="109194" y="19951"/>
                </a:lnTo>
                <a:lnTo>
                  <a:pt x="170827" y="19888"/>
                </a:lnTo>
                <a:lnTo>
                  <a:pt x="171754" y="19697"/>
                </a:lnTo>
                <a:lnTo>
                  <a:pt x="172466" y="17487"/>
                </a:lnTo>
                <a:lnTo>
                  <a:pt x="172466" y="11925"/>
                </a:lnTo>
                <a:lnTo>
                  <a:pt x="171754" y="9715"/>
                </a:lnTo>
                <a:lnTo>
                  <a:pt x="170827" y="9525"/>
                </a:lnTo>
                <a:lnTo>
                  <a:pt x="170827" y="9359"/>
                </a:lnTo>
                <a:close/>
              </a:path>
              <a:path w="196850" h="342264">
                <a:moveTo>
                  <a:pt x="115493" y="5194"/>
                </a:moveTo>
                <a:lnTo>
                  <a:pt x="80899" y="5194"/>
                </a:lnTo>
                <a:lnTo>
                  <a:pt x="80899" y="9359"/>
                </a:lnTo>
                <a:lnTo>
                  <a:pt x="115493" y="9359"/>
                </a:lnTo>
                <a:lnTo>
                  <a:pt x="115493" y="5194"/>
                </a:lnTo>
                <a:close/>
              </a:path>
              <a:path w="196850" h="342264">
                <a:moveTo>
                  <a:pt x="109194" y="3289"/>
                </a:moveTo>
                <a:lnTo>
                  <a:pt x="87934" y="3289"/>
                </a:lnTo>
                <a:lnTo>
                  <a:pt x="87934" y="5194"/>
                </a:lnTo>
                <a:lnTo>
                  <a:pt x="109194" y="5194"/>
                </a:lnTo>
                <a:lnTo>
                  <a:pt x="109194" y="3289"/>
                </a:lnTo>
                <a:close/>
              </a:path>
              <a:path w="196850" h="342264">
                <a:moveTo>
                  <a:pt x="106095" y="0"/>
                </a:moveTo>
                <a:lnTo>
                  <a:pt x="91033" y="0"/>
                </a:lnTo>
                <a:lnTo>
                  <a:pt x="91033" y="3289"/>
                </a:lnTo>
                <a:lnTo>
                  <a:pt x="106095" y="3289"/>
                </a:lnTo>
                <a:lnTo>
                  <a:pt x="106095" y="0"/>
                </a:lnTo>
                <a:close/>
              </a:path>
            </a:pathLst>
          </a:custGeom>
          <a:solidFill>
            <a:srgbClr val="BABD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 txBox="1"/>
          <p:nvPr/>
        </p:nvSpPr>
        <p:spPr>
          <a:xfrm>
            <a:off x="119806" y="4245978"/>
            <a:ext cx="60007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0" i="1">
                <a:solidFill>
                  <a:srgbClr val="BBBDBD"/>
                </a:solidFill>
                <a:latin typeface="Arial"/>
                <a:cs typeface="Arial"/>
              </a:rPr>
              <a:t>Направления</a:t>
            </a:r>
            <a:endParaRPr sz="700">
              <a:latin typeface="Arial"/>
              <a:cs typeface="Arial"/>
            </a:endParaRPr>
          </a:p>
        </p:txBody>
      </p:sp>
      <p:sp>
        <p:nvSpPr>
          <p:cNvPr id="88" name="object 8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75"/>
              </a:lnSpc>
            </a:pPr>
            <a:r>
              <a:rPr dirty="0" spc="65"/>
              <a:t>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20">
                <a:latin typeface="Arial"/>
                <a:cs typeface="Arial"/>
              </a:rPr>
              <a:t>Что </a:t>
            </a:r>
            <a:r>
              <a:rPr dirty="0" spc="-20">
                <a:latin typeface="Arial"/>
                <a:cs typeface="Arial"/>
              </a:rPr>
              <a:t>мы</a:t>
            </a:r>
            <a:r>
              <a:rPr dirty="0" spc="-225">
                <a:latin typeface="Arial"/>
                <a:cs typeface="Arial"/>
              </a:rPr>
              <a:t> </a:t>
            </a:r>
            <a:r>
              <a:rPr dirty="0" spc="-30">
                <a:latin typeface="Arial"/>
                <a:cs typeface="Arial"/>
              </a:rPr>
              <a:t>сделали</a:t>
            </a:r>
          </a:p>
        </p:txBody>
      </p:sp>
      <p:sp>
        <p:nvSpPr>
          <p:cNvPr id="3" name="object 3"/>
          <p:cNvSpPr/>
          <p:nvPr/>
        </p:nvSpPr>
        <p:spPr>
          <a:xfrm>
            <a:off x="8726634" y="323996"/>
            <a:ext cx="285750" cy="252095"/>
          </a:xfrm>
          <a:custGeom>
            <a:avLst/>
            <a:gdLst/>
            <a:ahLst/>
            <a:cxnLst/>
            <a:rect l="l" t="t" r="r" b="b"/>
            <a:pathLst>
              <a:path w="285750" h="252095">
                <a:moveTo>
                  <a:pt x="120084" y="134442"/>
                </a:moveTo>
                <a:lnTo>
                  <a:pt x="76873" y="134442"/>
                </a:lnTo>
                <a:lnTo>
                  <a:pt x="239991" y="251599"/>
                </a:lnTo>
                <a:lnTo>
                  <a:pt x="285508" y="251701"/>
                </a:lnTo>
                <a:lnTo>
                  <a:pt x="120084" y="134442"/>
                </a:lnTo>
                <a:close/>
              </a:path>
              <a:path w="285750" h="252095">
                <a:moveTo>
                  <a:pt x="26047" y="12"/>
                </a:moveTo>
                <a:lnTo>
                  <a:pt x="0" y="12"/>
                </a:lnTo>
                <a:lnTo>
                  <a:pt x="0" y="251599"/>
                </a:lnTo>
                <a:lnTo>
                  <a:pt x="26047" y="251599"/>
                </a:lnTo>
                <a:lnTo>
                  <a:pt x="26047" y="134442"/>
                </a:lnTo>
                <a:lnTo>
                  <a:pt x="120084" y="134442"/>
                </a:lnTo>
                <a:lnTo>
                  <a:pt x="103924" y="122986"/>
                </a:lnTo>
                <a:lnTo>
                  <a:pt x="121231" y="111264"/>
                </a:lnTo>
                <a:lnTo>
                  <a:pt x="26047" y="111264"/>
                </a:lnTo>
                <a:lnTo>
                  <a:pt x="26047" y="12"/>
                </a:lnTo>
                <a:close/>
              </a:path>
              <a:path w="285750" h="252095">
                <a:moveTo>
                  <a:pt x="285508" y="0"/>
                </a:moveTo>
                <a:lnTo>
                  <a:pt x="237121" y="12"/>
                </a:lnTo>
                <a:lnTo>
                  <a:pt x="76454" y="111264"/>
                </a:lnTo>
                <a:lnTo>
                  <a:pt x="121231" y="111264"/>
                </a:lnTo>
                <a:lnTo>
                  <a:pt x="2855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040554" y="324016"/>
            <a:ext cx="285750" cy="252095"/>
          </a:xfrm>
          <a:custGeom>
            <a:avLst/>
            <a:gdLst/>
            <a:ahLst/>
            <a:cxnLst/>
            <a:rect l="l" t="t" r="r" b="b"/>
            <a:pathLst>
              <a:path w="285750" h="252095">
                <a:moveTo>
                  <a:pt x="162940" y="0"/>
                </a:moveTo>
                <a:lnTo>
                  <a:pt x="122834" y="0"/>
                </a:lnTo>
                <a:lnTo>
                  <a:pt x="0" y="251574"/>
                </a:lnTo>
                <a:lnTo>
                  <a:pt x="28397" y="251574"/>
                </a:lnTo>
                <a:lnTo>
                  <a:pt x="59283" y="191135"/>
                </a:lnTo>
                <a:lnTo>
                  <a:pt x="255946" y="191135"/>
                </a:lnTo>
                <a:lnTo>
                  <a:pt x="244786" y="168198"/>
                </a:lnTo>
                <a:lnTo>
                  <a:pt x="70713" y="168198"/>
                </a:lnTo>
                <a:lnTo>
                  <a:pt x="142887" y="26428"/>
                </a:lnTo>
                <a:lnTo>
                  <a:pt x="175801" y="26428"/>
                </a:lnTo>
                <a:lnTo>
                  <a:pt x="162940" y="0"/>
                </a:lnTo>
                <a:close/>
              </a:path>
              <a:path w="285750" h="252095">
                <a:moveTo>
                  <a:pt x="255946" y="191135"/>
                </a:moveTo>
                <a:lnTo>
                  <a:pt x="225958" y="191135"/>
                </a:lnTo>
                <a:lnTo>
                  <a:pt x="256552" y="251574"/>
                </a:lnTo>
                <a:lnTo>
                  <a:pt x="285356" y="251574"/>
                </a:lnTo>
                <a:lnTo>
                  <a:pt x="255946" y="191135"/>
                </a:lnTo>
                <a:close/>
              </a:path>
              <a:path w="285750" h="252095">
                <a:moveTo>
                  <a:pt x="175801" y="26428"/>
                </a:moveTo>
                <a:lnTo>
                  <a:pt x="142887" y="26428"/>
                </a:lnTo>
                <a:lnTo>
                  <a:pt x="214134" y="168198"/>
                </a:lnTo>
                <a:lnTo>
                  <a:pt x="244786" y="168198"/>
                </a:lnTo>
                <a:lnTo>
                  <a:pt x="175801" y="264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250519" y="225069"/>
            <a:ext cx="1551940" cy="350520"/>
          </a:xfrm>
          <a:custGeom>
            <a:avLst/>
            <a:gdLst/>
            <a:ahLst/>
            <a:cxnLst/>
            <a:rect l="l" t="t" r="r" b="b"/>
            <a:pathLst>
              <a:path w="1551940" h="350520">
                <a:moveTo>
                  <a:pt x="188696" y="226898"/>
                </a:moveTo>
                <a:lnTo>
                  <a:pt x="162534" y="226898"/>
                </a:lnTo>
                <a:lnTo>
                  <a:pt x="162534" y="281889"/>
                </a:lnTo>
                <a:lnTo>
                  <a:pt x="166932" y="311870"/>
                </a:lnTo>
                <a:lnTo>
                  <a:pt x="180536" y="333327"/>
                </a:lnTo>
                <a:lnTo>
                  <a:pt x="203961" y="346225"/>
                </a:lnTo>
                <a:lnTo>
                  <a:pt x="237820" y="350532"/>
                </a:lnTo>
                <a:lnTo>
                  <a:pt x="376313" y="350532"/>
                </a:lnTo>
                <a:lnTo>
                  <a:pt x="408139" y="346016"/>
                </a:lnTo>
                <a:lnTo>
                  <a:pt x="430496" y="332770"/>
                </a:lnTo>
                <a:lnTo>
                  <a:pt x="435675" y="324319"/>
                </a:lnTo>
                <a:lnTo>
                  <a:pt x="238213" y="324319"/>
                </a:lnTo>
                <a:lnTo>
                  <a:pt x="222509" y="322769"/>
                </a:lnTo>
                <a:lnTo>
                  <a:pt x="206373" y="316649"/>
                </a:lnTo>
                <a:lnTo>
                  <a:pt x="193777" y="303756"/>
                </a:lnTo>
                <a:lnTo>
                  <a:pt x="188696" y="281889"/>
                </a:lnTo>
                <a:lnTo>
                  <a:pt x="188696" y="226898"/>
                </a:lnTo>
                <a:close/>
              </a:path>
              <a:path w="1551940" h="350520">
                <a:moveTo>
                  <a:pt x="1130223" y="98983"/>
                </a:moveTo>
                <a:lnTo>
                  <a:pt x="1104011" y="98983"/>
                </a:lnTo>
                <a:lnTo>
                  <a:pt x="1104011" y="350532"/>
                </a:lnTo>
                <a:lnTo>
                  <a:pt x="1130147" y="350532"/>
                </a:lnTo>
                <a:lnTo>
                  <a:pt x="1130147" y="233692"/>
                </a:lnTo>
                <a:lnTo>
                  <a:pt x="1389507" y="233692"/>
                </a:lnTo>
                <a:lnTo>
                  <a:pt x="1389507" y="226898"/>
                </a:lnTo>
                <a:lnTo>
                  <a:pt x="1467332" y="226898"/>
                </a:lnTo>
                <a:lnTo>
                  <a:pt x="1467332" y="218160"/>
                </a:lnTo>
                <a:lnTo>
                  <a:pt x="1389507" y="218160"/>
                </a:lnTo>
                <a:lnTo>
                  <a:pt x="1389507" y="210667"/>
                </a:lnTo>
                <a:lnTo>
                  <a:pt x="1130223" y="210667"/>
                </a:lnTo>
                <a:lnTo>
                  <a:pt x="1130223" y="98983"/>
                </a:lnTo>
                <a:close/>
              </a:path>
              <a:path w="1551940" h="350520">
                <a:moveTo>
                  <a:pt x="1389507" y="233692"/>
                </a:moveTo>
                <a:lnTo>
                  <a:pt x="1363090" y="233692"/>
                </a:lnTo>
                <a:lnTo>
                  <a:pt x="1363090" y="350532"/>
                </a:lnTo>
                <a:lnTo>
                  <a:pt x="1389507" y="350532"/>
                </a:lnTo>
                <a:lnTo>
                  <a:pt x="1389507" y="233692"/>
                </a:lnTo>
                <a:close/>
              </a:path>
              <a:path w="1551940" h="350520">
                <a:moveTo>
                  <a:pt x="432037" y="124650"/>
                </a:moveTo>
                <a:lnTo>
                  <a:pt x="376351" y="124650"/>
                </a:lnTo>
                <a:lnTo>
                  <a:pt x="395705" y="129774"/>
                </a:lnTo>
                <a:lnTo>
                  <a:pt x="409978" y="142471"/>
                </a:lnTo>
                <a:lnTo>
                  <a:pt x="418807" y="158726"/>
                </a:lnTo>
                <a:lnTo>
                  <a:pt x="421808" y="174405"/>
                </a:lnTo>
                <a:lnTo>
                  <a:pt x="421830" y="281889"/>
                </a:lnTo>
                <a:lnTo>
                  <a:pt x="418068" y="303236"/>
                </a:lnTo>
                <a:lnTo>
                  <a:pt x="408060" y="316187"/>
                </a:lnTo>
                <a:lnTo>
                  <a:pt x="393723" y="322596"/>
                </a:lnTo>
                <a:lnTo>
                  <a:pt x="376974" y="324319"/>
                </a:lnTo>
                <a:lnTo>
                  <a:pt x="435675" y="324319"/>
                </a:lnTo>
                <a:lnTo>
                  <a:pt x="443688" y="311243"/>
                </a:lnTo>
                <a:lnTo>
                  <a:pt x="448017" y="281889"/>
                </a:lnTo>
                <a:lnTo>
                  <a:pt x="448000" y="174405"/>
                </a:lnTo>
                <a:lnTo>
                  <a:pt x="443704" y="146040"/>
                </a:lnTo>
                <a:lnTo>
                  <a:pt x="432037" y="124650"/>
                </a:lnTo>
                <a:close/>
              </a:path>
              <a:path w="1551940" h="350520">
                <a:moveTo>
                  <a:pt x="67843" y="172427"/>
                </a:moveTo>
                <a:lnTo>
                  <a:pt x="25095" y="172427"/>
                </a:lnTo>
                <a:lnTo>
                  <a:pt x="15305" y="174407"/>
                </a:lnTo>
                <a:lnTo>
                  <a:pt x="7325" y="179805"/>
                </a:lnTo>
                <a:lnTo>
                  <a:pt x="1965" y="187772"/>
                </a:lnTo>
                <a:lnTo>
                  <a:pt x="0" y="197523"/>
                </a:lnTo>
                <a:lnTo>
                  <a:pt x="35" y="248145"/>
                </a:lnTo>
                <a:lnTo>
                  <a:pt x="1932" y="257529"/>
                </a:lnTo>
                <a:lnTo>
                  <a:pt x="7199" y="265341"/>
                </a:lnTo>
                <a:lnTo>
                  <a:pt x="15007" y="270609"/>
                </a:lnTo>
                <a:lnTo>
                  <a:pt x="24561" y="272541"/>
                </a:lnTo>
                <a:lnTo>
                  <a:pt x="68630" y="272541"/>
                </a:lnTo>
                <a:lnTo>
                  <a:pt x="78150" y="270609"/>
                </a:lnTo>
                <a:lnTo>
                  <a:pt x="85882" y="265396"/>
                </a:lnTo>
                <a:lnTo>
                  <a:pt x="86964" y="263791"/>
                </a:lnTo>
                <a:lnTo>
                  <a:pt x="15824" y="263791"/>
                </a:lnTo>
                <a:lnTo>
                  <a:pt x="8826" y="256806"/>
                </a:lnTo>
                <a:lnTo>
                  <a:pt x="8737" y="188518"/>
                </a:lnTo>
                <a:lnTo>
                  <a:pt x="16090" y="181178"/>
                </a:lnTo>
                <a:lnTo>
                  <a:pt x="86576" y="181178"/>
                </a:lnTo>
                <a:lnTo>
                  <a:pt x="85633" y="179793"/>
                </a:lnTo>
                <a:lnTo>
                  <a:pt x="77638" y="174405"/>
                </a:lnTo>
                <a:lnTo>
                  <a:pt x="67843" y="172427"/>
                </a:lnTo>
                <a:close/>
              </a:path>
              <a:path w="1551940" h="350520">
                <a:moveTo>
                  <a:pt x="1467332" y="226898"/>
                </a:moveTo>
                <a:lnTo>
                  <a:pt x="1458582" y="226898"/>
                </a:lnTo>
                <a:lnTo>
                  <a:pt x="1458618" y="248145"/>
                </a:lnTo>
                <a:lnTo>
                  <a:pt x="1460514" y="257529"/>
                </a:lnTo>
                <a:lnTo>
                  <a:pt x="1465783" y="265341"/>
                </a:lnTo>
                <a:lnTo>
                  <a:pt x="1473594" y="270609"/>
                </a:lnTo>
                <a:lnTo>
                  <a:pt x="1483156" y="272541"/>
                </a:lnTo>
                <a:lnTo>
                  <a:pt x="1527225" y="272541"/>
                </a:lnTo>
                <a:lnTo>
                  <a:pt x="1536737" y="270609"/>
                </a:lnTo>
                <a:lnTo>
                  <a:pt x="1544466" y="265396"/>
                </a:lnTo>
                <a:lnTo>
                  <a:pt x="1545547" y="263791"/>
                </a:lnTo>
                <a:lnTo>
                  <a:pt x="1474406" y="263791"/>
                </a:lnTo>
                <a:lnTo>
                  <a:pt x="1467421" y="256806"/>
                </a:lnTo>
                <a:lnTo>
                  <a:pt x="1467332" y="226898"/>
                </a:lnTo>
                <a:close/>
              </a:path>
              <a:path w="1551940" h="350520">
                <a:moveTo>
                  <a:pt x="86576" y="181178"/>
                </a:moveTo>
                <a:lnTo>
                  <a:pt x="76936" y="181178"/>
                </a:lnTo>
                <a:lnTo>
                  <a:pt x="84289" y="188518"/>
                </a:lnTo>
                <a:lnTo>
                  <a:pt x="84289" y="256806"/>
                </a:lnTo>
                <a:lnTo>
                  <a:pt x="77292" y="263791"/>
                </a:lnTo>
                <a:lnTo>
                  <a:pt x="86964" y="263791"/>
                </a:lnTo>
                <a:lnTo>
                  <a:pt x="91110" y="257641"/>
                </a:lnTo>
                <a:lnTo>
                  <a:pt x="93027" y="248145"/>
                </a:lnTo>
                <a:lnTo>
                  <a:pt x="93027" y="226898"/>
                </a:lnTo>
                <a:lnTo>
                  <a:pt x="188696" y="226898"/>
                </a:lnTo>
                <a:lnTo>
                  <a:pt x="188696" y="218160"/>
                </a:lnTo>
                <a:lnTo>
                  <a:pt x="93027" y="218160"/>
                </a:lnTo>
                <a:lnTo>
                  <a:pt x="93009" y="197523"/>
                </a:lnTo>
                <a:lnTo>
                  <a:pt x="91048" y="187810"/>
                </a:lnTo>
                <a:lnTo>
                  <a:pt x="86576" y="181178"/>
                </a:lnTo>
                <a:close/>
              </a:path>
              <a:path w="1551940" h="350520">
                <a:moveTo>
                  <a:pt x="1545159" y="181178"/>
                </a:moveTo>
                <a:lnTo>
                  <a:pt x="1535531" y="181178"/>
                </a:lnTo>
                <a:lnTo>
                  <a:pt x="1542872" y="188518"/>
                </a:lnTo>
                <a:lnTo>
                  <a:pt x="1542872" y="256806"/>
                </a:lnTo>
                <a:lnTo>
                  <a:pt x="1535874" y="263791"/>
                </a:lnTo>
                <a:lnTo>
                  <a:pt x="1545547" y="263791"/>
                </a:lnTo>
                <a:lnTo>
                  <a:pt x="1549692" y="257641"/>
                </a:lnTo>
                <a:lnTo>
                  <a:pt x="1551609" y="248145"/>
                </a:lnTo>
                <a:lnTo>
                  <a:pt x="1551591" y="197523"/>
                </a:lnTo>
                <a:lnTo>
                  <a:pt x="1549630" y="187810"/>
                </a:lnTo>
                <a:lnTo>
                  <a:pt x="1545159" y="181178"/>
                </a:lnTo>
                <a:close/>
              </a:path>
              <a:path w="1551940" h="350520">
                <a:moveTo>
                  <a:pt x="376351" y="98945"/>
                </a:moveTo>
                <a:lnTo>
                  <a:pt x="237947" y="98945"/>
                </a:lnTo>
                <a:lnTo>
                  <a:pt x="204438" y="103402"/>
                </a:lnTo>
                <a:lnTo>
                  <a:pt x="180928" y="117127"/>
                </a:lnTo>
                <a:lnTo>
                  <a:pt x="167075" y="140656"/>
                </a:lnTo>
                <a:lnTo>
                  <a:pt x="162550" y="174405"/>
                </a:lnTo>
                <a:lnTo>
                  <a:pt x="162534" y="218160"/>
                </a:lnTo>
                <a:lnTo>
                  <a:pt x="188696" y="218160"/>
                </a:lnTo>
                <a:lnTo>
                  <a:pt x="188716" y="174405"/>
                </a:lnTo>
                <a:lnTo>
                  <a:pt x="192457" y="151937"/>
                </a:lnTo>
                <a:lnTo>
                  <a:pt x="202830" y="136437"/>
                </a:lnTo>
                <a:lnTo>
                  <a:pt x="218448" y="127512"/>
                </a:lnTo>
                <a:lnTo>
                  <a:pt x="237947" y="124650"/>
                </a:lnTo>
                <a:lnTo>
                  <a:pt x="432037" y="124650"/>
                </a:lnTo>
                <a:lnTo>
                  <a:pt x="430544" y="121913"/>
                </a:lnTo>
                <a:lnTo>
                  <a:pt x="408203" y="105196"/>
                </a:lnTo>
                <a:lnTo>
                  <a:pt x="376351" y="98945"/>
                </a:lnTo>
                <a:close/>
              </a:path>
              <a:path w="1551940" h="350520">
                <a:moveTo>
                  <a:pt x="1526438" y="172427"/>
                </a:moveTo>
                <a:lnTo>
                  <a:pt x="1483677" y="172427"/>
                </a:lnTo>
                <a:lnTo>
                  <a:pt x="1473925" y="174407"/>
                </a:lnTo>
                <a:lnTo>
                  <a:pt x="1465940" y="179805"/>
                </a:lnTo>
                <a:lnTo>
                  <a:pt x="1460560" y="187772"/>
                </a:lnTo>
                <a:lnTo>
                  <a:pt x="1458582" y="197523"/>
                </a:lnTo>
                <a:lnTo>
                  <a:pt x="1458582" y="218160"/>
                </a:lnTo>
                <a:lnTo>
                  <a:pt x="1467332" y="218160"/>
                </a:lnTo>
                <a:lnTo>
                  <a:pt x="1467332" y="188518"/>
                </a:lnTo>
                <a:lnTo>
                  <a:pt x="1474673" y="181178"/>
                </a:lnTo>
                <a:lnTo>
                  <a:pt x="1545159" y="181178"/>
                </a:lnTo>
                <a:lnTo>
                  <a:pt x="1544217" y="179793"/>
                </a:lnTo>
                <a:lnTo>
                  <a:pt x="1536226" y="174405"/>
                </a:lnTo>
                <a:lnTo>
                  <a:pt x="1526438" y="172427"/>
                </a:lnTo>
                <a:close/>
              </a:path>
              <a:path w="1551940" h="350520">
                <a:moveTo>
                  <a:pt x="1389507" y="98983"/>
                </a:moveTo>
                <a:lnTo>
                  <a:pt x="1363090" y="98983"/>
                </a:lnTo>
                <a:lnTo>
                  <a:pt x="1363090" y="210667"/>
                </a:lnTo>
                <a:lnTo>
                  <a:pt x="1389507" y="210667"/>
                </a:lnTo>
                <a:lnTo>
                  <a:pt x="1389507" y="98983"/>
                </a:lnTo>
                <a:close/>
              </a:path>
              <a:path w="1551940" h="350520">
                <a:moveTo>
                  <a:pt x="1489913" y="0"/>
                </a:moveTo>
                <a:lnTo>
                  <a:pt x="61899" y="0"/>
                </a:lnTo>
                <a:lnTo>
                  <a:pt x="54199" y="1549"/>
                </a:lnTo>
                <a:lnTo>
                  <a:pt x="47918" y="5780"/>
                </a:lnTo>
                <a:lnTo>
                  <a:pt x="43688" y="12060"/>
                </a:lnTo>
                <a:lnTo>
                  <a:pt x="42228" y="19316"/>
                </a:lnTo>
                <a:lnTo>
                  <a:pt x="42138" y="172427"/>
                </a:lnTo>
                <a:lnTo>
                  <a:pt x="50888" y="172427"/>
                </a:lnTo>
                <a:lnTo>
                  <a:pt x="50888" y="14338"/>
                </a:lnTo>
                <a:lnTo>
                  <a:pt x="56476" y="8737"/>
                </a:lnTo>
                <a:lnTo>
                  <a:pt x="1505666" y="8737"/>
                </a:lnTo>
                <a:lnTo>
                  <a:pt x="1503578" y="5662"/>
                </a:lnTo>
                <a:lnTo>
                  <a:pt x="1497428" y="1519"/>
                </a:lnTo>
                <a:lnTo>
                  <a:pt x="1489913" y="0"/>
                </a:lnTo>
                <a:close/>
              </a:path>
              <a:path w="1551940" h="350520">
                <a:moveTo>
                  <a:pt x="1505666" y="8737"/>
                </a:moveTo>
                <a:lnTo>
                  <a:pt x="1494980" y="8737"/>
                </a:lnTo>
                <a:lnTo>
                  <a:pt x="1500568" y="14338"/>
                </a:lnTo>
                <a:lnTo>
                  <a:pt x="1500733" y="172427"/>
                </a:lnTo>
                <a:lnTo>
                  <a:pt x="1509471" y="172427"/>
                </a:lnTo>
                <a:lnTo>
                  <a:pt x="1509318" y="19316"/>
                </a:lnTo>
                <a:lnTo>
                  <a:pt x="1507747" y="11803"/>
                </a:lnTo>
                <a:lnTo>
                  <a:pt x="1505666" y="87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802094" y="449847"/>
            <a:ext cx="890269" cy="0"/>
          </a:xfrm>
          <a:custGeom>
            <a:avLst/>
            <a:gdLst/>
            <a:ahLst/>
            <a:cxnLst/>
            <a:rect l="l" t="t" r="r" b="b"/>
            <a:pathLst>
              <a:path w="890270" h="0">
                <a:moveTo>
                  <a:pt x="0" y="0"/>
                </a:moveTo>
                <a:lnTo>
                  <a:pt x="88990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604327" y="449847"/>
            <a:ext cx="4655185" cy="0"/>
          </a:xfrm>
          <a:custGeom>
            <a:avLst/>
            <a:gdLst/>
            <a:ahLst/>
            <a:cxnLst/>
            <a:rect l="l" t="t" r="r" b="b"/>
            <a:pathLst>
              <a:path w="4655184" h="0">
                <a:moveTo>
                  <a:pt x="0" y="0"/>
                </a:moveTo>
                <a:lnTo>
                  <a:pt x="465493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169" y="449847"/>
            <a:ext cx="979169" cy="0"/>
          </a:xfrm>
          <a:custGeom>
            <a:avLst/>
            <a:gdLst/>
            <a:ahLst/>
            <a:cxnLst/>
            <a:rect l="l" t="t" r="r" b="b"/>
            <a:pathLst>
              <a:path w="979169" h="0">
                <a:moveTo>
                  <a:pt x="0" y="0"/>
                </a:moveTo>
                <a:lnTo>
                  <a:pt x="97859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298752" y="1887943"/>
            <a:ext cx="81280" cy="81280"/>
          </a:xfrm>
          <a:custGeom>
            <a:avLst/>
            <a:gdLst/>
            <a:ahLst/>
            <a:cxnLst/>
            <a:rect l="l" t="t" r="r" b="b"/>
            <a:pathLst>
              <a:path w="81280" h="81280">
                <a:moveTo>
                  <a:pt x="81191" y="81203"/>
                </a:moveTo>
                <a:lnTo>
                  <a:pt x="0" y="81203"/>
                </a:lnTo>
                <a:lnTo>
                  <a:pt x="0" y="0"/>
                </a:lnTo>
                <a:lnTo>
                  <a:pt x="81191" y="0"/>
                </a:lnTo>
                <a:lnTo>
                  <a:pt x="81191" y="81203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298752" y="2185098"/>
            <a:ext cx="81280" cy="81280"/>
          </a:xfrm>
          <a:custGeom>
            <a:avLst/>
            <a:gdLst/>
            <a:ahLst/>
            <a:cxnLst/>
            <a:rect l="l" t="t" r="r" b="b"/>
            <a:pathLst>
              <a:path w="81280" h="81280">
                <a:moveTo>
                  <a:pt x="81191" y="81203"/>
                </a:moveTo>
                <a:lnTo>
                  <a:pt x="0" y="81203"/>
                </a:lnTo>
                <a:lnTo>
                  <a:pt x="0" y="0"/>
                </a:lnTo>
                <a:lnTo>
                  <a:pt x="81191" y="0"/>
                </a:lnTo>
                <a:lnTo>
                  <a:pt x="81191" y="81203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298752" y="2482265"/>
            <a:ext cx="81280" cy="81280"/>
          </a:xfrm>
          <a:custGeom>
            <a:avLst/>
            <a:gdLst/>
            <a:ahLst/>
            <a:cxnLst/>
            <a:rect l="l" t="t" r="r" b="b"/>
            <a:pathLst>
              <a:path w="81280" h="81280">
                <a:moveTo>
                  <a:pt x="81191" y="81203"/>
                </a:moveTo>
                <a:lnTo>
                  <a:pt x="0" y="81203"/>
                </a:lnTo>
                <a:lnTo>
                  <a:pt x="0" y="0"/>
                </a:lnTo>
                <a:lnTo>
                  <a:pt x="81191" y="0"/>
                </a:lnTo>
                <a:lnTo>
                  <a:pt x="81191" y="81203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98752" y="3390023"/>
            <a:ext cx="81280" cy="81280"/>
          </a:xfrm>
          <a:custGeom>
            <a:avLst/>
            <a:gdLst/>
            <a:ahLst/>
            <a:cxnLst/>
            <a:rect l="l" t="t" r="r" b="b"/>
            <a:pathLst>
              <a:path w="81280" h="81279">
                <a:moveTo>
                  <a:pt x="81191" y="81191"/>
                </a:moveTo>
                <a:lnTo>
                  <a:pt x="0" y="81191"/>
                </a:lnTo>
                <a:lnTo>
                  <a:pt x="0" y="0"/>
                </a:lnTo>
                <a:lnTo>
                  <a:pt x="81191" y="0"/>
                </a:lnTo>
                <a:lnTo>
                  <a:pt x="81191" y="81191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298752" y="3687178"/>
            <a:ext cx="81280" cy="81280"/>
          </a:xfrm>
          <a:custGeom>
            <a:avLst/>
            <a:gdLst/>
            <a:ahLst/>
            <a:cxnLst/>
            <a:rect l="l" t="t" r="r" b="b"/>
            <a:pathLst>
              <a:path w="81280" h="81279">
                <a:moveTo>
                  <a:pt x="81191" y="81191"/>
                </a:moveTo>
                <a:lnTo>
                  <a:pt x="0" y="81191"/>
                </a:lnTo>
                <a:lnTo>
                  <a:pt x="0" y="0"/>
                </a:lnTo>
                <a:lnTo>
                  <a:pt x="81191" y="0"/>
                </a:lnTo>
                <a:lnTo>
                  <a:pt x="81191" y="81191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298752" y="3984332"/>
            <a:ext cx="81280" cy="81280"/>
          </a:xfrm>
          <a:custGeom>
            <a:avLst/>
            <a:gdLst/>
            <a:ahLst/>
            <a:cxnLst/>
            <a:rect l="l" t="t" r="r" b="b"/>
            <a:pathLst>
              <a:path w="81280" h="81279">
                <a:moveTo>
                  <a:pt x="81191" y="81191"/>
                </a:moveTo>
                <a:lnTo>
                  <a:pt x="0" y="81191"/>
                </a:lnTo>
                <a:lnTo>
                  <a:pt x="0" y="0"/>
                </a:lnTo>
                <a:lnTo>
                  <a:pt x="81191" y="0"/>
                </a:lnTo>
                <a:lnTo>
                  <a:pt x="81191" y="81191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298752" y="4880711"/>
            <a:ext cx="81280" cy="81280"/>
          </a:xfrm>
          <a:custGeom>
            <a:avLst/>
            <a:gdLst/>
            <a:ahLst/>
            <a:cxnLst/>
            <a:rect l="l" t="t" r="r" b="b"/>
            <a:pathLst>
              <a:path w="81280" h="81279">
                <a:moveTo>
                  <a:pt x="81191" y="81203"/>
                </a:moveTo>
                <a:lnTo>
                  <a:pt x="0" y="81203"/>
                </a:lnTo>
                <a:lnTo>
                  <a:pt x="0" y="0"/>
                </a:lnTo>
                <a:lnTo>
                  <a:pt x="81191" y="0"/>
                </a:lnTo>
                <a:lnTo>
                  <a:pt x="81191" y="81203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298752" y="5177878"/>
            <a:ext cx="81280" cy="81280"/>
          </a:xfrm>
          <a:custGeom>
            <a:avLst/>
            <a:gdLst/>
            <a:ahLst/>
            <a:cxnLst/>
            <a:rect l="l" t="t" r="r" b="b"/>
            <a:pathLst>
              <a:path w="81280" h="81279">
                <a:moveTo>
                  <a:pt x="81191" y="81203"/>
                </a:moveTo>
                <a:lnTo>
                  <a:pt x="0" y="81203"/>
                </a:lnTo>
                <a:lnTo>
                  <a:pt x="0" y="0"/>
                </a:lnTo>
                <a:lnTo>
                  <a:pt x="81191" y="0"/>
                </a:lnTo>
                <a:lnTo>
                  <a:pt x="81191" y="81203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298752" y="6060224"/>
            <a:ext cx="81280" cy="81280"/>
          </a:xfrm>
          <a:custGeom>
            <a:avLst/>
            <a:gdLst/>
            <a:ahLst/>
            <a:cxnLst/>
            <a:rect l="l" t="t" r="r" b="b"/>
            <a:pathLst>
              <a:path w="81280" h="81279">
                <a:moveTo>
                  <a:pt x="81191" y="81191"/>
                </a:moveTo>
                <a:lnTo>
                  <a:pt x="0" y="81191"/>
                </a:lnTo>
                <a:lnTo>
                  <a:pt x="0" y="0"/>
                </a:lnTo>
                <a:lnTo>
                  <a:pt x="81191" y="0"/>
                </a:lnTo>
                <a:lnTo>
                  <a:pt x="81191" y="81191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261197" y="1424085"/>
            <a:ext cx="6504940" cy="5093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114">
                <a:solidFill>
                  <a:srgbClr val="0069AA"/>
                </a:solidFill>
                <a:latin typeface="Arial"/>
                <a:cs typeface="Arial"/>
              </a:rPr>
              <a:t>РЕГУЛЯТОРЫ </a:t>
            </a:r>
            <a:r>
              <a:rPr dirty="0" sz="2000" spc="-70">
                <a:solidFill>
                  <a:srgbClr val="0069AA"/>
                </a:solidFill>
                <a:latin typeface="Arial"/>
                <a:cs typeface="Arial"/>
              </a:rPr>
              <a:t>УРОВНЯ </a:t>
            </a:r>
            <a:r>
              <a:rPr dirty="0" sz="2000" spc="-95">
                <a:solidFill>
                  <a:srgbClr val="0069AA"/>
                </a:solidFill>
                <a:latin typeface="Arial"/>
                <a:cs typeface="Arial"/>
              </a:rPr>
              <a:t>ПАРОГЕНЕРАТОРА </a:t>
            </a:r>
            <a:r>
              <a:rPr dirty="0" sz="2000" spc="-120">
                <a:solidFill>
                  <a:srgbClr val="0069AA"/>
                </a:solidFill>
                <a:latin typeface="Arial"/>
                <a:cs typeface="Arial"/>
              </a:rPr>
              <a:t>(РУ</a:t>
            </a:r>
            <a:r>
              <a:rPr dirty="0" sz="2000" spc="50">
                <a:solidFill>
                  <a:srgbClr val="0069AA"/>
                </a:solidFill>
                <a:latin typeface="Arial"/>
                <a:cs typeface="Arial"/>
              </a:rPr>
              <a:t> </a:t>
            </a:r>
            <a:r>
              <a:rPr dirty="0" sz="2000" spc="-65">
                <a:solidFill>
                  <a:srgbClr val="0069AA"/>
                </a:solidFill>
                <a:latin typeface="Arial"/>
                <a:cs typeface="Arial"/>
              </a:rPr>
              <a:t>ПГ)</a:t>
            </a:r>
            <a:endParaRPr sz="2000">
              <a:latin typeface="Arial"/>
              <a:cs typeface="Arial"/>
            </a:endParaRPr>
          </a:p>
          <a:p>
            <a:pPr marL="252729" marR="1109345">
              <a:lnSpc>
                <a:spcPct val="121900"/>
              </a:lnSpc>
              <a:spcBef>
                <a:spcPts val="40"/>
              </a:spcBef>
            </a:pPr>
            <a:r>
              <a:rPr dirty="0" sz="1600" spc="65">
                <a:solidFill>
                  <a:srgbClr val="231F20"/>
                </a:solidFill>
                <a:latin typeface="Arial"/>
                <a:cs typeface="Arial"/>
              </a:rPr>
              <a:t>Широкий </a:t>
            </a:r>
            <a:r>
              <a:rPr dirty="0" sz="1600" spc="5">
                <a:solidFill>
                  <a:srgbClr val="231F20"/>
                </a:solidFill>
                <a:latin typeface="Arial"/>
                <a:cs typeface="Arial"/>
              </a:rPr>
              <a:t>диапазон регулирования;  </a:t>
            </a:r>
            <a:r>
              <a:rPr dirty="0" sz="1600" spc="15">
                <a:solidFill>
                  <a:srgbClr val="231F20"/>
                </a:solidFill>
                <a:latin typeface="Arial"/>
                <a:cs typeface="Arial"/>
              </a:rPr>
              <a:t>Антикавитационный регулирующие </a:t>
            </a:r>
            <a:r>
              <a:rPr dirty="0" sz="1600" spc="35">
                <a:solidFill>
                  <a:srgbClr val="231F20"/>
                </a:solidFill>
                <a:latin typeface="Arial"/>
                <a:cs typeface="Arial"/>
              </a:rPr>
              <a:t>орган</a:t>
            </a:r>
            <a:r>
              <a:rPr dirty="0" sz="1600" spc="-2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"/>
                <a:cs typeface="Arial"/>
              </a:rPr>
              <a:t>"лимифон";  </a:t>
            </a:r>
            <a:r>
              <a:rPr dirty="0" sz="1600" spc="50">
                <a:solidFill>
                  <a:srgbClr val="231F20"/>
                </a:solidFill>
                <a:latin typeface="Arial"/>
                <a:cs typeface="Arial"/>
              </a:rPr>
              <a:t>Срок </a:t>
            </a:r>
            <a:r>
              <a:rPr dirty="0" sz="1600" spc="30">
                <a:solidFill>
                  <a:srgbClr val="231F20"/>
                </a:solidFill>
                <a:latin typeface="Arial"/>
                <a:cs typeface="Arial"/>
              </a:rPr>
              <a:t>поставки </a:t>
            </a:r>
            <a:r>
              <a:rPr dirty="0" sz="1600" spc="-65">
                <a:solidFill>
                  <a:srgbClr val="231F20"/>
                </a:solidFill>
                <a:latin typeface="Arial"/>
                <a:cs typeface="Arial"/>
              </a:rPr>
              <a:t>для </a:t>
            </a:r>
            <a:r>
              <a:rPr dirty="0" sz="1600" spc="50">
                <a:solidFill>
                  <a:srgbClr val="231F20"/>
                </a:solidFill>
                <a:latin typeface="Arial"/>
                <a:cs typeface="Arial"/>
              </a:rPr>
              <a:t>пускового </a:t>
            </a:r>
            <a:r>
              <a:rPr dirty="0" sz="1600" spc="-10">
                <a:solidFill>
                  <a:srgbClr val="231F20"/>
                </a:solidFill>
                <a:latin typeface="Arial"/>
                <a:cs typeface="Arial"/>
              </a:rPr>
              <a:t>объекта</a:t>
            </a:r>
            <a:r>
              <a:rPr dirty="0" sz="1600" spc="-2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600" spc="-75">
                <a:solidFill>
                  <a:srgbClr val="231F20"/>
                </a:solidFill>
                <a:latin typeface="Arial"/>
                <a:cs typeface="Arial"/>
              </a:rPr>
              <a:t>(7 </a:t>
            </a:r>
            <a:r>
              <a:rPr dirty="0" sz="1600" spc="-30">
                <a:solidFill>
                  <a:srgbClr val="231F20"/>
                </a:solidFill>
                <a:latin typeface="Arial"/>
                <a:cs typeface="Arial"/>
              </a:rPr>
              <a:t>месяцев).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6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 spc="-70">
                <a:solidFill>
                  <a:srgbClr val="0069AA"/>
                </a:solidFill>
                <a:latin typeface="Arial"/>
                <a:cs typeface="Arial"/>
              </a:rPr>
              <a:t>БРУ-А </a:t>
            </a:r>
            <a:r>
              <a:rPr dirty="0" sz="2000" spc="-105">
                <a:solidFill>
                  <a:srgbClr val="0069AA"/>
                </a:solidFill>
                <a:latin typeface="Arial"/>
                <a:cs typeface="Arial"/>
              </a:rPr>
              <a:t>В </a:t>
            </a:r>
            <a:r>
              <a:rPr dirty="0" sz="2000" spc="-70">
                <a:solidFill>
                  <a:srgbClr val="0069AA"/>
                </a:solidFill>
                <a:latin typeface="Arial"/>
                <a:cs typeface="Arial"/>
              </a:rPr>
              <a:t>СОСТАВЕ</a:t>
            </a:r>
            <a:r>
              <a:rPr dirty="0" sz="2000" spc="-60">
                <a:solidFill>
                  <a:srgbClr val="0069AA"/>
                </a:solidFill>
                <a:latin typeface="Arial"/>
                <a:cs typeface="Arial"/>
              </a:rPr>
              <a:t> </a:t>
            </a:r>
            <a:r>
              <a:rPr dirty="0" sz="2000" spc="-55">
                <a:solidFill>
                  <a:srgbClr val="0069AA"/>
                </a:solidFill>
                <a:latin typeface="Arial"/>
                <a:cs typeface="Arial"/>
              </a:rPr>
              <a:t>ПАБ</a:t>
            </a:r>
            <a:endParaRPr sz="2000">
              <a:latin typeface="Arial"/>
              <a:cs typeface="Arial"/>
            </a:endParaRPr>
          </a:p>
          <a:p>
            <a:pPr marL="252729">
              <a:lnSpc>
                <a:spcPct val="100000"/>
              </a:lnSpc>
              <a:spcBef>
                <a:spcPts val="835"/>
              </a:spcBef>
            </a:pPr>
            <a:r>
              <a:rPr dirty="0" sz="1600" spc="65">
                <a:solidFill>
                  <a:srgbClr val="231F20"/>
                </a:solidFill>
                <a:latin typeface="Arial"/>
                <a:cs typeface="Arial"/>
              </a:rPr>
              <a:t>Широкий </a:t>
            </a:r>
            <a:r>
              <a:rPr dirty="0" sz="1600" spc="5">
                <a:solidFill>
                  <a:srgbClr val="231F20"/>
                </a:solidFill>
                <a:latin typeface="Arial"/>
                <a:cs typeface="Arial"/>
              </a:rPr>
              <a:t>диапазон</a:t>
            </a:r>
            <a:r>
              <a:rPr dirty="0" sz="1600" spc="-17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"/>
                <a:cs typeface="Arial"/>
              </a:rPr>
              <a:t>регулирования;</a:t>
            </a:r>
            <a:endParaRPr sz="1600">
              <a:latin typeface="Arial"/>
              <a:cs typeface="Arial"/>
            </a:endParaRPr>
          </a:p>
          <a:p>
            <a:pPr marL="252729" marR="5080">
              <a:lnSpc>
                <a:spcPct val="121900"/>
              </a:lnSpc>
            </a:pPr>
            <a:r>
              <a:rPr dirty="0" sz="1600" spc="20">
                <a:solidFill>
                  <a:srgbClr val="231F20"/>
                </a:solidFill>
                <a:latin typeface="Arial"/>
                <a:cs typeface="Arial"/>
              </a:rPr>
              <a:t>Дросселирующие решетки </a:t>
            </a:r>
            <a:r>
              <a:rPr dirty="0" sz="1600" spc="-65">
                <a:solidFill>
                  <a:srgbClr val="231F20"/>
                </a:solidFill>
                <a:latin typeface="Arial"/>
                <a:cs typeface="Arial"/>
              </a:rPr>
              <a:t>для </a:t>
            </a:r>
            <a:r>
              <a:rPr dirty="0" sz="1600" spc="35">
                <a:solidFill>
                  <a:srgbClr val="231F20"/>
                </a:solidFill>
                <a:latin typeface="Arial"/>
                <a:cs typeface="Arial"/>
              </a:rPr>
              <a:t>компенсации </a:t>
            </a:r>
            <a:r>
              <a:rPr dirty="0" sz="1600">
                <a:solidFill>
                  <a:srgbClr val="231F20"/>
                </a:solidFill>
                <a:latin typeface="Arial"/>
                <a:cs typeface="Arial"/>
              </a:rPr>
              <a:t>реактивных</a:t>
            </a:r>
            <a:r>
              <a:rPr dirty="0" sz="1600" spc="-20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600" spc="15">
                <a:solidFill>
                  <a:srgbClr val="231F20"/>
                </a:solidFill>
                <a:latin typeface="Arial"/>
                <a:cs typeface="Arial"/>
              </a:rPr>
              <a:t>усилий;  </a:t>
            </a:r>
            <a:r>
              <a:rPr dirty="0" sz="1600" spc="-10">
                <a:solidFill>
                  <a:srgbClr val="231F20"/>
                </a:solidFill>
                <a:latin typeface="Arial"/>
                <a:cs typeface="Arial"/>
              </a:rPr>
              <a:t>Минимальные </a:t>
            </a:r>
            <a:r>
              <a:rPr dirty="0" sz="1600" spc="30">
                <a:solidFill>
                  <a:srgbClr val="231F20"/>
                </a:solidFill>
                <a:latin typeface="Arial"/>
                <a:cs typeface="Arial"/>
              </a:rPr>
              <a:t>протечки </a:t>
            </a:r>
            <a:r>
              <a:rPr dirty="0" sz="1600" spc="-50">
                <a:solidFill>
                  <a:srgbClr val="231F20"/>
                </a:solidFill>
                <a:latin typeface="Arial"/>
                <a:cs typeface="Arial"/>
              </a:rPr>
              <a:t>в </a:t>
            </a:r>
            <a:r>
              <a:rPr dirty="0" sz="1600" spc="30">
                <a:solidFill>
                  <a:srgbClr val="231F20"/>
                </a:solidFill>
                <a:latin typeface="Arial"/>
                <a:cs typeface="Arial"/>
              </a:rPr>
              <a:t>полностью </a:t>
            </a:r>
            <a:r>
              <a:rPr dirty="0" sz="1600" spc="10">
                <a:solidFill>
                  <a:srgbClr val="231F20"/>
                </a:solidFill>
                <a:latin typeface="Arial"/>
                <a:cs typeface="Arial"/>
              </a:rPr>
              <a:t>закрытом</a:t>
            </a:r>
            <a:r>
              <a:rPr dirty="0" sz="1600" spc="-2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600" spc="20">
                <a:solidFill>
                  <a:srgbClr val="231F20"/>
                </a:solidFill>
                <a:latin typeface="Arial"/>
                <a:cs typeface="Arial"/>
              </a:rPr>
              <a:t>положении.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6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 spc="-85">
                <a:solidFill>
                  <a:srgbClr val="0069AA"/>
                </a:solidFill>
                <a:latin typeface="Arial"/>
                <a:cs typeface="Arial"/>
              </a:rPr>
              <a:t>БДЗУ</a:t>
            </a:r>
            <a:r>
              <a:rPr dirty="0" sz="2000" spc="-135">
                <a:solidFill>
                  <a:srgbClr val="0069AA"/>
                </a:solidFill>
                <a:latin typeface="Arial"/>
                <a:cs typeface="Arial"/>
              </a:rPr>
              <a:t> </a:t>
            </a:r>
            <a:r>
              <a:rPr dirty="0" sz="2000" spc="-15">
                <a:solidFill>
                  <a:srgbClr val="0069AA"/>
                </a:solidFill>
                <a:latin typeface="Arial"/>
                <a:cs typeface="Arial"/>
              </a:rPr>
              <a:t>ПВД</a:t>
            </a:r>
            <a:endParaRPr sz="2000">
              <a:latin typeface="Arial"/>
              <a:cs typeface="Arial"/>
            </a:endParaRPr>
          </a:p>
          <a:p>
            <a:pPr marL="252729" marR="586105">
              <a:lnSpc>
                <a:spcPct val="121900"/>
              </a:lnSpc>
              <a:spcBef>
                <a:spcPts val="325"/>
              </a:spcBef>
            </a:pPr>
            <a:r>
              <a:rPr dirty="0" sz="1600" spc="20">
                <a:solidFill>
                  <a:srgbClr val="231F20"/>
                </a:solidFill>
                <a:latin typeface="Arial"/>
                <a:cs typeface="Arial"/>
              </a:rPr>
              <a:t>Отсутствие </a:t>
            </a:r>
            <a:r>
              <a:rPr dirty="0" sz="1600" spc="25">
                <a:solidFill>
                  <a:srgbClr val="231F20"/>
                </a:solidFill>
                <a:latin typeface="Arial"/>
                <a:cs typeface="Arial"/>
              </a:rPr>
              <a:t>документации </a:t>
            </a:r>
            <a:r>
              <a:rPr dirty="0" sz="1600" spc="80">
                <a:solidFill>
                  <a:srgbClr val="231F20"/>
                </a:solidFill>
                <a:latin typeface="Arial"/>
                <a:cs typeface="Arial"/>
              </a:rPr>
              <a:t>по </a:t>
            </a:r>
            <a:r>
              <a:rPr dirty="0" sz="1600" spc="5">
                <a:solidFill>
                  <a:srgbClr val="231F20"/>
                </a:solidFill>
                <a:latin typeface="Arial"/>
                <a:cs typeface="Arial"/>
              </a:rPr>
              <a:t>работе </a:t>
            </a:r>
            <a:r>
              <a:rPr dirty="0" sz="1600" spc="10">
                <a:solidFill>
                  <a:srgbClr val="231F20"/>
                </a:solidFill>
                <a:latin typeface="Arial"/>
                <a:cs typeface="Arial"/>
              </a:rPr>
              <a:t>системы;  </a:t>
            </a:r>
            <a:r>
              <a:rPr dirty="0" sz="1600">
                <a:solidFill>
                  <a:srgbClr val="231F20"/>
                </a:solidFill>
                <a:latin typeface="Arial"/>
                <a:cs typeface="Arial"/>
              </a:rPr>
              <a:t>Дополнительные </a:t>
            </a:r>
            <a:r>
              <a:rPr dirty="0" sz="1600" spc="5">
                <a:solidFill>
                  <a:srgbClr val="231F20"/>
                </a:solidFill>
                <a:latin typeface="Arial"/>
                <a:cs typeface="Arial"/>
              </a:rPr>
              <a:t>испытания </a:t>
            </a:r>
            <a:r>
              <a:rPr dirty="0" sz="1600" spc="-50">
                <a:solidFill>
                  <a:srgbClr val="231F20"/>
                </a:solidFill>
                <a:latin typeface="Arial"/>
                <a:cs typeface="Arial"/>
              </a:rPr>
              <a:t>в </a:t>
            </a:r>
            <a:r>
              <a:rPr dirty="0" sz="1600" spc="35">
                <a:solidFill>
                  <a:srgbClr val="231F20"/>
                </a:solidFill>
                <a:latin typeface="Arial"/>
                <a:cs typeface="Arial"/>
              </a:rPr>
              <a:t>процессе </a:t>
            </a:r>
            <a:r>
              <a:rPr dirty="0" sz="1600">
                <a:solidFill>
                  <a:srgbClr val="231F20"/>
                </a:solidFill>
                <a:latin typeface="Arial"/>
                <a:cs typeface="Arial"/>
              </a:rPr>
              <a:t>согласования</a:t>
            </a:r>
            <a:r>
              <a:rPr dirty="0" sz="1600" spc="-204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231F20"/>
                </a:solidFill>
                <a:latin typeface="Arial"/>
                <a:cs typeface="Arial"/>
              </a:rPr>
              <a:t>РоП.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6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 spc="-70">
                <a:solidFill>
                  <a:srgbClr val="0069AA"/>
                </a:solidFill>
                <a:latin typeface="Arial"/>
                <a:cs typeface="Arial"/>
              </a:rPr>
              <a:t>ЗАПОРНЫЕ</a:t>
            </a:r>
            <a:r>
              <a:rPr dirty="0" sz="2000" spc="-130">
                <a:solidFill>
                  <a:srgbClr val="0069AA"/>
                </a:solidFill>
                <a:latin typeface="Arial"/>
                <a:cs typeface="Arial"/>
              </a:rPr>
              <a:t> </a:t>
            </a:r>
            <a:r>
              <a:rPr dirty="0" sz="2000" spc="-25">
                <a:solidFill>
                  <a:srgbClr val="0069AA"/>
                </a:solidFill>
                <a:latin typeface="Arial"/>
                <a:cs typeface="Arial"/>
              </a:rPr>
              <a:t>КЛАПАНЫ</a:t>
            </a:r>
            <a:endParaRPr sz="2000">
              <a:latin typeface="Arial"/>
              <a:cs typeface="Arial"/>
            </a:endParaRPr>
          </a:p>
          <a:p>
            <a:pPr marL="252729" marR="3590290">
              <a:lnSpc>
                <a:spcPct val="121900"/>
              </a:lnSpc>
              <a:spcBef>
                <a:spcPts val="215"/>
              </a:spcBef>
            </a:pPr>
            <a:r>
              <a:rPr dirty="0" sz="1600" spc="15">
                <a:solidFill>
                  <a:srgbClr val="231F20"/>
                </a:solidFill>
                <a:latin typeface="Arial"/>
                <a:cs typeface="Arial"/>
              </a:rPr>
              <a:t>Ограничения </a:t>
            </a:r>
            <a:r>
              <a:rPr dirty="0" sz="1600" spc="80">
                <a:solidFill>
                  <a:srgbClr val="231F20"/>
                </a:solidFill>
                <a:latin typeface="Arial"/>
                <a:cs typeface="Arial"/>
              </a:rPr>
              <a:t>по</a:t>
            </a:r>
            <a:r>
              <a:rPr dirty="0" sz="1600" spc="-18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231F20"/>
                </a:solidFill>
                <a:latin typeface="Arial"/>
                <a:cs typeface="Arial"/>
              </a:rPr>
              <a:t>габаритам;  </a:t>
            </a:r>
            <a:r>
              <a:rPr dirty="0" sz="1600" spc="5">
                <a:solidFill>
                  <a:srgbClr val="231F20"/>
                </a:solidFill>
                <a:latin typeface="Arial"/>
                <a:cs typeface="Arial"/>
              </a:rPr>
              <a:t>Ресурс</a:t>
            </a:r>
            <a:r>
              <a:rPr dirty="0" sz="160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600" spc="150">
                <a:solidFill>
                  <a:srgbClr val="231F20"/>
                </a:solidFill>
                <a:latin typeface="Arial"/>
                <a:cs typeface="Arial"/>
              </a:rPr>
              <a:t>-</a:t>
            </a:r>
            <a:r>
              <a:rPr dirty="0" sz="160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600" spc="45">
                <a:solidFill>
                  <a:srgbClr val="231F20"/>
                </a:solidFill>
                <a:latin typeface="Arial"/>
                <a:cs typeface="Arial"/>
              </a:rPr>
              <a:t>20</a:t>
            </a:r>
            <a:r>
              <a:rPr dirty="0" sz="160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600" spc="90">
                <a:solidFill>
                  <a:srgbClr val="231F20"/>
                </a:solidFill>
                <a:latin typeface="Arial"/>
                <a:cs typeface="Arial"/>
              </a:rPr>
              <a:t>000</a:t>
            </a:r>
            <a:r>
              <a:rPr dirty="0" sz="160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600" spc="15">
                <a:solidFill>
                  <a:srgbClr val="231F20"/>
                </a:solidFill>
                <a:latin typeface="Arial"/>
                <a:cs typeface="Arial"/>
              </a:rPr>
              <a:t>циклов;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298752" y="6357391"/>
            <a:ext cx="81280" cy="81280"/>
          </a:xfrm>
          <a:custGeom>
            <a:avLst/>
            <a:gdLst/>
            <a:ahLst/>
            <a:cxnLst/>
            <a:rect l="l" t="t" r="r" b="b"/>
            <a:pathLst>
              <a:path w="81280" h="81279">
                <a:moveTo>
                  <a:pt x="81191" y="81203"/>
                </a:moveTo>
                <a:lnTo>
                  <a:pt x="0" y="81203"/>
                </a:lnTo>
                <a:lnTo>
                  <a:pt x="0" y="0"/>
                </a:lnTo>
                <a:lnTo>
                  <a:pt x="81191" y="0"/>
                </a:lnTo>
                <a:lnTo>
                  <a:pt x="81191" y="81203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20">
                <a:latin typeface="Arial"/>
                <a:cs typeface="Arial"/>
              </a:rPr>
              <a:t>Что </a:t>
            </a:r>
            <a:r>
              <a:rPr dirty="0" spc="-20">
                <a:latin typeface="Arial"/>
                <a:cs typeface="Arial"/>
              </a:rPr>
              <a:t>мы</a:t>
            </a:r>
            <a:r>
              <a:rPr dirty="0" spc="-215">
                <a:latin typeface="Arial"/>
                <a:cs typeface="Arial"/>
              </a:rPr>
              <a:t> </a:t>
            </a:r>
            <a:r>
              <a:rPr dirty="0" spc="-35">
                <a:latin typeface="Arial"/>
                <a:cs typeface="Arial"/>
              </a:rPr>
              <a:t>делаем</a:t>
            </a:r>
          </a:p>
        </p:txBody>
      </p:sp>
      <p:sp>
        <p:nvSpPr>
          <p:cNvPr id="3" name="object 3"/>
          <p:cNvSpPr/>
          <p:nvPr/>
        </p:nvSpPr>
        <p:spPr>
          <a:xfrm>
            <a:off x="8726634" y="323996"/>
            <a:ext cx="285750" cy="252095"/>
          </a:xfrm>
          <a:custGeom>
            <a:avLst/>
            <a:gdLst/>
            <a:ahLst/>
            <a:cxnLst/>
            <a:rect l="l" t="t" r="r" b="b"/>
            <a:pathLst>
              <a:path w="285750" h="252095">
                <a:moveTo>
                  <a:pt x="120084" y="134442"/>
                </a:moveTo>
                <a:lnTo>
                  <a:pt x="76873" y="134442"/>
                </a:lnTo>
                <a:lnTo>
                  <a:pt x="239991" y="251599"/>
                </a:lnTo>
                <a:lnTo>
                  <a:pt x="285508" y="251701"/>
                </a:lnTo>
                <a:lnTo>
                  <a:pt x="120084" y="134442"/>
                </a:lnTo>
                <a:close/>
              </a:path>
              <a:path w="285750" h="252095">
                <a:moveTo>
                  <a:pt x="26047" y="12"/>
                </a:moveTo>
                <a:lnTo>
                  <a:pt x="0" y="12"/>
                </a:lnTo>
                <a:lnTo>
                  <a:pt x="0" y="251599"/>
                </a:lnTo>
                <a:lnTo>
                  <a:pt x="26047" y="251599"/>
                </a:lnTo>
                <a:lnTo>
                  <a:pt x="26047" y="134442"/>
                </a:lnTo>
                <a:lnTo>
                  <a:pt x="120084" y="134442"/>
                </a:lnTo>
                <a:lnTo>
                  <a:pt x="103924" y="122986"/>
                </a:lnTo>
                <a:lnTo>
                  <a:pt x="121231" y="111264"/>
                </a:lnTo>
                <a:lnTo>
                  <a:pt x="26047" y="111264"/>
                </a:lnTo>
                <a:lnTo>
                  <a:pt x="26047" y="12"/>
                </a:lnTo>
                <a:close/>
              </a:path>
              <a:path w="285750" h="252095">
                <a:moveTo>
                  <a:pt x="285508" y="0"/>
                </a:moveTo>
                <a:lnTo>
                  <a:pt x="237121" y="12"/>
                </a:lnTo>
                <a:lnTo>
                  <a:pt x="76454" y="111264"/>
                </a:lnTo>
                <a:lnTo>
                  <a:pt x="121231" y="111264"/>
                </a:lnTo>
                <a:lnTo>
                  <a:pt x="2855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040554" y="324016"/>
            <a:ext cx="285750" cy="252095"/>
          </a:xfrm>
          <a:custGeom>
            <a:avLst/>
            <a:gdLst/>
            <a:ahLst/>
            <a:cxnLst/>
            <a:rect l="l" t="t" r="r" b="b"/>
            <a:pathLst>
              <a:path w="285750" h="252095">
                <a:moveTo>
                  <a:pt x="162940" y="0"/>
                </a:moveTo>
                <a:lnTo>
                  <a:pt x="122834" y="0"/>
                </a:lnTo>
                <a:lnTo>
                  <a:pt x="0" y="251574"/>
                </a:lnTo>
                <a:lnTo>
                  <a:pt x="28397" y="251574"/>
                </a:lnTo>
                <a:lnTo>
                  <a:pt x="59283" y="191135"/>
                </a:lnTo>
                <a:lnTo>
                  <a:pt x="255946" y="191135"/>
                </a:lnTo>
                <a:lnTo>
                  <a:pt x="244786" y="168198"/>
                </a:lnTo>
                <a:lnTo>
                  <a:pt x="70713" y="168198"/>
                </a:lnTo>
                <a:lnTo>
                  <a:pt x="142887" y="26428"/>
                </a:lnTo>
                <a:lnTo>
                  <a:pt x="175801" y="26428"/>
                </a:lnTo>
                <a:lnTo>
                  <a:pt x="162940" y="0"/>
                </a:lnTo>
                <a:close/>
              </a:path>
              <a:path w="285750" h="252095">
                <a:moveTo>
                  <a:pt x="255946" y="191135"/>
                </a:moveTo>
                <a:lnTo>
                  <a:pt x="225958" y="191135"/>
                </a:lnTo>
                <a:lnTo>
                  <a:pt x="256552" y="251574"/>
                </a:lnTo>
                <a:lnTo>
                  <a:pt x="285356" y="251574"/>
                </a:lnTo>
                <a:lnTo>
                  <a:pt x="255946" y="191135"/>
                </a:lnTo>
                <a:close/>
              </a:path>
              <a:path w="285750" h="252095">
                <a:moveTo>
                  <a:pt x="175801" y="26428"/>
                </a:moveTo>
                <a:lnTo>
                  <a:pt x="142887" y="26428"/>
                </a:lnTo>
                <a:lnTo>
                  <a:pt x="214134" y="168198"/>
                </a:lnTo>
                <a:lnTo>
                  <a:pt x="244786" y="168198"/>
                </a:lnTo>
                <a:lnTo>
                  <a:pt x="175801" y="264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250519" y="225069"/>
            <a:ext cx="1551940" cy="350520"/>
          </a:xfrm>
          <a:custGeom>
            <a:avLst/>
            <a:gdLst/>
            <a:ahLst/>
            <a:cxnLst/>
            <a:rect l="l" t="t" r="r" b="b"/>
            <a:pathLst>
              <a:path w="1551940" h="350520">
                <a:moveTo>
                  <a:pt x="188696" y="226898"/>
                </a:moveTo>
                <a:lnTo>
                  <a:pt x="162534" y="226898"/>
                </a:lnTo>
                <a:lnTo>
                  <a:pt x="162534" y="281889"/>
                </a:lnTo>
                <a:lnTo>
                  <a:pt x="166932" y="311870"/>
                </a:lnTo>
                <a:lnTo>
                  <a:pt x="180536" y="333327"/>
                </a:lnTo>
                <a:lnTo>
                  <a:pt x="203961" y="346225"/>
                </a:lnTo>
                <a:lnTo>
                  <a:pt x="237820" y="350532"/>
                </a:lnTo>
                <a:lnTo>
                  <a:pt x="376313" y="350532"/>
                </a:lnTo>
                <a:lnTo>
                  <a:pt x="408139" y="346016"/>
                </a:lnTo>
                <a:lnTo>
                  <a:pt x="430496" y="332770"/>
                </a:lnTo>
                <a:lnTo>
                  <a:pt x="435675" y="324319"/>
                </a:lnTo>
                <a:lnTo>
                  <a:pt x="238213" y="324319"/>
                </a:lnTo>
                <a:lnTo>
                  <a:pt x="222509" y="322769"/>
                </a:lnTo>
                <a:lnTo>
                  <a:pt x="206373" y="316649"/>
                </a:lnTo>
                <a:lnTo>
                  <a:pt x="193777" y="303756"/>
                </a:lnTo>
                <a:lnTo>
                  <a:pt x="188696" y="281889"/>
                </a:lnTo>
                <a:lnTo>
                  <a:pt x="188696" y="226898"/>
                </a:lnTo>
                <a:close/>
              </a:path>
              <a:path w="1551940" h="350520">
                <a:moveTo>
                  <a:pt x="1130223" y="98983"/>
                </a:moveTo>
                <a:lnTo>
                  <a:pt x="1104011" y="98983"/>
                </a:lnTo>
                <a:lnTo>
                  <a:pt x="1104011" y="350532"/>
                </a:lnTo>
                <a:lnTo>
                  <a:pt x="1130147" y="350532"/>
                </a:lnTo>
                <a:lnTo>
                  <a:pt x="1130147" y="233692"/>
                </a:lnTo>
                <a:lnTo>
                  <a:pt x="1389507" y="233692"/>
                </a:lnTo>
                <a:lnTo>
                  <a:pt x="1389507" y="226898"/>
                </a:lnTo>
                <a:lnTo>
                  <a:pt x="1467332" y="226898"/>
                </a:lnTo>
                <a:lnTo>
                  <a:pt x="1467332" y="218160"/>
                </a:lnTo>
                <a:lnTo>
                  <a:pt x="1389507" y="218160"/>
                </a:lnTo>
                <a:lnTo>
                  <a:pt x="1389507" y="210667"/>
                </a:lnTo>
                <a:lnTo>
                  <a:pt x="1130223" y="210667"/>
                </a:lnTo>
                <a:lnTo>
                  <a:pt x="1130223" y="98983"/>
                </a:lnTo>
                <a:close/>
              </a:path>
              <a:path w="1551940" h="350520">
                <a:moveTo>
                  <a:pt x="1389507" y="233692"/>
                </a:moveTo>
                <a:lnTo>
                  <a:pt x="1363090" y="233692"/>
                </a:lnTo>
                <a:lnTo>
                  <a:pt x="1363090" y="350532"/>
                </a:lnTo>
                <a:lnTo>
                  <a:pt x="1389507" y="350532"/>
                </a:lnTo>
                <a:lnTo>
                  <a:pt x="1389507" y="233692"/>
                </a:lnTo>
                <a:close/>
              </a:path>
              <a:path w="1551940" h="350520">
                <a:moveTo>
                  <a:pt x="432037" y="124650"/>
                </a:moveTo>
                <a:lnTo>
                  <a:pt x="376351" y="124650"/>
                </a:lnTo>
                <a:lnTo>
                  <a:pt x="395705" y="129774"/>
                </a:lnTo>
                <a:lnTo>
                  <a:pt x="409978" y="142471"/>
                </a:lnTo>
                <a:lnTo>
                  <a:pt x="418807" y="158726"/>
                </a:lnTo>
                <a:lnTo>
                  <a:pt x="421808" y="174405"/>
                </a:lnTo>
                <a:lnTo>
                  <a:pt x="421830" y="281889"/>
                </a:lnTo>
                <a:lnTo>
                  <a:pt x="418068" y="303236"/>
                </a:lnTo>
                <a:lnTo>
                  <a:pt x="408060" y="316187"/>
                </a:lnTo>
                <a:lnTo>
                  <a:pt x="393723" y="322596"/>
                </a:lnTo>
                <a:lnTo>
                  <a:pt x="376974" y="324319"/>
                </a:lnTo>
                <a:lnTo>
                  <a:pt x="435675" y="324319"/>
                </a:lnTo>
                <a:lnTo>
                  <a:pt x="443688" y="311243"/>
                </a:lnTo>
                <a:lnTo>
                  <a:pt x="448017" y="281889"/>
                </a:lnTo>
                <a:lnTo>
                  <a:pt x="448000" y="174405"/>
                </a:lnTo>
                <a:lnTo>
                  <a:pt x="443704" y="146040"/>
                </a:lnTo>
                <a:lnTo>
                  <a:pt x="432037" y="124650"/>
                </a:lnTo>
                <a:close/>
              </a:path>
              <a:path w="1551940" h="350520">
                <a:moveTo>
                  <a:pt x="67843" y="172427"/>
                </a:moveTo>
                <a:lnTo>
                  <a:pt x="25095" y="172427"/>
                </a:lnTo>
                <a:lnTo>
                  <a:pt x="15305" y="174407"/>
                </a:lnTo>
                <a:lnTo>
                  <a:pt x="7325" y="179805"/>
                </a:lnTo>
                <a:lnTo>
                  <a:pt x="1965" y="187772"/>
                </a:lnTo>
                <a:lnTo>
                  <a:pt x="0" y="197523"/>
                </a:lnTo>
                <a:lnTo>
                  <a:pt x="35" y="248145"/>
                </a:lnTo>
                <a:lnTo>
                  <a:pt x="1932" y="257529"/>
                </a:lnTo>
                <a:lnTo>
                  <a:pt x="7199" y="265341"/>
                </a:lnTo>
                <a:lnTo>
                  <a:pt x="15007" y="270609"/>
                </a:lnTo>
                <a:lnTo>
                  <a:pt x="24561" y="272541"/>
                </a:lnTo>
                <a:lnTo>
                  <a:pt x="68630" y="272541"/>
                </a:lnTo>
                <a:lnTo>
                  <a:pt x="78150" y="270609"/>
                </a:lnTo>
                <a:lnTo>
                  <a:pt x="85882" y="265396"/>
                </a:lnTo>
                <a:lnTo>
                  <a:pt x="86964" y="263791"/>
                </a:lnTo>
                <a:lnTo>
                  <a:pt x="15824" y="263791"/>
                </a:lnTo>
                <a:lnTo>
                  <a:pt x="8826" y="256806"/>
                </a:lnTo>
                <a:lnTo>
                  <a:pt x="8737" y="188518"/>
                </a:lnTo>
                <a:lnTo>
                  <a:pt x="16090" y="181178"/>
                </a:lnTo>
                <a:lnTo>
                  <a:pt x="86576" y="181178"/>
                </a:lnTo>
                <a:lnTo>
                  <a:pt x="85633" y="179793"/>
                </a:lnTo>
                <a:lnTo>
                  <a:pt x="77638" y="174405"/>
                </a:lnTo>
                <a:lnTo>
                  <a:pt x="67843" y="172427"/>
                </a:lnTo>
                <a:close/>
              </a:path>
              <a:path w="1551940" h="350520">
                <a:moveTo>
                  <a:pt x="1467332" y="226898"/>
                </a:moveTo>
                <a:lnTo>
                  <a:pt x="1458582" y="226898"/>
                </a:lnTo>
                <a:lnTo>
                  <a:pt x="1458618" y="248145"/>
                </a:lnTo>
                <a:lnTo>
                  <a:pt x="1460514" y="257529"/>
                </a:lnTo>
                <a:lnTo>
                  <a:pt x="1465783" y="265341"/>
                </a:lnTo>
                <a:lnTo>
                  <a:pt x="1473594" y="270609"/>
                </a:lnTo>
                <a:lnTo>
                  <a:pt x="1483156" y="272541"/>
                </a:lnTo>
                <a:lnTo>
                  <a:pt x="1527225" y="272541"/>
                </a:lnTo>
                <a:lnTo>
                  <a:pt x="1536737" y="270609"/>
                </a:lnTo>
                <a:lnTo>
                  <a:pt x="1544466" y="265396"/>
                </a:lnTo>
                <a:lnTo>
                  <a:pt x="1545547" y="263791"/>
                </a:lnTo>
                <a:lnTo>
                  <a:pt x="1474406" y="263791"/>
                </a:lnTo>
                <a:lnTo>
                  <a:pt x="1467421" y="256806"/>
                </a:lnTo>
                <a:lnTo>
                  <a:pt x="1467332" y="226898"/>
                </a:lnTo>
                <a:close/>
              </a:path>
              <a:path w="1551940" h="350520">
                <a:moveTo>
                  <a:pt x="86576" y="181178"/>
                </a:moveTo>
                <a:lnTo>
                  <a:pt x="76936" y="181178"/>
                </a:lnTo>
                <a:lnTo>
                  <a:pt x="84289" y="188518"/>
                </a:lnTo>
                <a:lnTo>
                  <a:pt x="84289" y="256806"/>
                </a:lnTo>
                <a:lnTo>
                  <a:pt x="77292" y="263791"/>
                </a:lnTo>
                <a:lnTo>
                  <a:pt x="86964" y="263791"/>
                </a:lnTo>
                <a:lnTo>
                  <a:pt x="91110" y="257641"/>
                </a:lnTo>
                <a:lnTo>
                  <a:pt x="93027" y="248145"/>
                </a:lnTo>
                <a:lnTo>
                  <a:pt x="93027" y="226898"/>
                </a:lnTo>
                <a:lnTo>
                  <a:pt x="188696" y="226898"/>
                </a:lnTo>
                <a:lnTo>
                  <a:pt x="188696" y="218160"/>
                </a:lnTo>
                <a:lnTo>
                  <a:pt x="93027" y="218160"/>
                </a:lnTo>
                <a:lnTo>
                  <a:pt x="93009" y="197523"/>
                </a:lnTo>
                <a:lnTo>
                  <a:pt x="91048" y="187810"/>
                </a:lnTo>
                <a:lnTo>
                  <a:pt x="86576" y="181178"/>
                </a:lnTo>
                <a:close/>
              </a:path>
              <a:path w="1551940" h="350520">
                <a:moveTo>
                  <a:pt x="1545159" y="181178"/>
                </a:moveTo>
                <a:lnTo>
                  <a:pt x="1535531" y="181178"/>
                </a:lnTo>
                <a:lnTo>
                  <a:pt x="1542872" y="188518"/>
                </a:lnTo>
                <a:lnTo>
                  <a:pt x="1542872" y="256806"/>
                </a:lnTo>
                <a:lnTo>
                  <a:pt x="1535874" y="263791"/>
                </a:lnTo>
                <a:lnTo>
                  <a:pt x="1545547" y="263791"/>
                </a:lnTo>
                <a:lnTo>
                  <a:pt x="1549692" y="257641"/>
                </a:lnTo>
                <a:lnTo>
                  <a:pt x="1551609" y="248145"/>
                </a:lnTo>
                <a:lnTo>
                  <a:pt x="1551591" y="197523"/>
                </a:lnTo>
                <a:lnTo>
                  <a:pt x="1549630" y="187810"/>
                </a:lnTo>
                <a:lnTo>
                  <a:pt x="1545159" y="181178"/>
                </a:lnTo>
                <a:close/>
              </a:path>
              <a:path w="1551940" h="350520">
                <a:moveTo>
                  <a:pt x="376351" y="98945"/>
                </a:moveTo>
                <a:lnTo>
                  <a:pt x="237947" y="98945"/>
                </a:lnTo>
                <a:lnTo>
                  <a:pt x="204438" y="103402"/>
                </a:lnTo>
                <a:lnTo>
                  <a:pt x="180928" y="117127"/>
                </a:lnTo>
                <a:lnTo>
                  <a:pt x="167075" y="140656"/>
                </a:lnTo>
                <a:lnTo>
                  <a:pt x="162550" y="174405"/>
                </a:lnTo>
                <a:lnTo>
                  <a:pt x="162534" y="218160"/>
                </a:lnTo>
                <a:lnTo>
                  <a:pt x="188696" y="218160"/>
                </a:lnTo>
                <a:lnTo>
                  <a:pt x="188716" y="174405"/>
                </a:lnTo>
                <a:lnTo>
                  <a:pt x="192457" y="151937"/>
                </a:lnTo>
                <a:lnTo>
                  <a:pt x="202830" y="136437"/>
                </a:lnTo>
                <a:lnTo>
                  <a:pt x="218448" y="127512"/>
                </a:lnTo>
                <a:lnTo>
                  <a:pt x="237947" y="124650"/>
                </a:lnTo>
                <a:lnTo>
                  <a:pt x="432037" y="124650"/>
                </a:lnTo>
                <a:lnTo>
                  <a:pt x="430544" y="121913"/>
                </a:lnTo>
                <a:lnTo>
                  <a:pt x="408203" y="105196"/>
                </a:lnTo>
                <a:lnTo>
                  <a:pt x="376351" y="98945"/>
                </a:lnTo>
                <a:close/>
              </a:path>
              <a:path w="1551940" h="350520">
                <a:moveTo>
                  <a:pt x="1526438" y="172427"/>
                </a:moveTo>
                <a:lnTo>
                  <a:pt x="1483677" y="172427"/>
                </a:lnTo>
                <a:lnTo>
                  <a:pt x="1473925" y="174407"/>
                </a:lnTo>
                <a:lnTo>
                  <a:pt x="1465940" y="179805"/>
                </a:lnTo>
                <a:lnTo>
                  <a:pt x="1460560" y="187772"/>
                </a:lnTo>
                <a:lnTo>
                  <a:pt x="1458582" y="197523"/>
                </a:lnTo>
                <a:lnTo>
                  <a:pt x="1458582" y="218160"/>
                </a:lnTo>
                <a:lnTo>
                  <a:pt x="1467332" y="218160"/>
                </a:lnTo>
                <a:lnTo>
                  <a:pt x="1467332" y="188518"/>
                </a:lnTo>
                <a:lnTo>
                  <a:pt x="1474673" y="181178"/>
                </a:lnTo>
                <a:lnTo>
                  <a:pt x="1545159" y="181178"/>
                </a:lnTo>
                <a:lnTo>
                  <a:pt x="1544217" y="179793"/>
                </a:lnTo>
                <a:lnTo>
                  <a:pt x="1536226" y="174405"/>
                </a:lnTo>
                <a:lnTo>
                  <a:pt x="1526438" y="172427"/>
                </a:lnTo>
                <a:close/>
              </a:path>
              <a:path w="1551940" h="350520">
                <a:moveTo>
                  <a:pt x="1389507" y="98983"/>
                </a:moveTo>
                <a:lnTo>
                  <a:pt x="1363090" y="98983"/>
                </a:lnTo>
                <a:lnTo>
                  <a:pt x="1363090" y="210667"/>
                </a:lnTo>
                <a:lnTo>
                  <a:pt x="1389507" y="210667"/>
                </a:lnTo>
                <a:lnTo>
                  <a:pt x="1389507" y="98983"/>
                </a:lnTo>
                <a:close/>
              </a:path>
              <a:path w="1551940" h="350520">
                <a:moveTo>
                  <a:pt x="1489913" y="0"/>
                </a:moveTo>
                <a:lnTo>
                  <a:pt x="61899" y="0"/>
                </a:lnTo>
                <a:lnTo>
                  <a:pt x="54199" y="1549"/>
                </a:lnTo>
                <a:lnTo>
                  <a:pt x="47918" y="5780"/>
                </a:lnTo>
                <a:lnTo>
                  <a:pt x="43688" y="12060"/>
                </a:lnTo>
                <a:lnTo>
                  <a:pt x="42228" y="19316"/>
                </a:lnTo>
                <a:lnTo>
                  <a:pt x="42138" y="172427"/>
                </a:lnTo>
                <a:lnTo>
                  <a:pt x="50888" y="172427"/>
                </a:lnTo>
                <a:lnTo>
                  <a:pt x="50888" y="14338"/>
                </a:lnTo>
                <a:lnTo>
                  <a:pt x="56476" y="8737"/>
                </a:lnTo>
                <a:lnTo>
                  <a:pt x="1505666" y="8737"/>
                </a:lnTo>
                <a:lnTo>
                  <a:pt x="1503578" y="5662"/>
                </a:lnTo>
                <a:lnTo>
                  <a:pt x="1497428" y="1519"/>
                </a:lnTo>
                <a:lnTo>
                  <a:pt x="1489913" y="0"/>
                </a:lnTo>
                <a:close/>
              </a:path>
              <a:path w="1551940" h="350520">
                <a:moveTo>
                  <a:pt x="1505666" y="8737"/>
                </a:moveTo>
                <a:lnTo>
                  <a:pt x="1494980" y="8737"/>
                </a:lnTo>
                <a:lnTo>
                  <a:pt x="1500568" y="14338"/>
                </a:lnTo>
                <a:lnTo>
                  <a:pt x="1500733" y="172427"/>
                </a:lnTo>
                <a:lnTo>
                  <a:pt x="1509471" y="172427"/>
                </a:lnTo>
                <a:lnTo>
                  <a:pt x="1509318" y="19316"/>
                </a:lnTo>
                <a:lnTo>
                  <a:pt x="1507747" y="11803"/>
                </a:lnTo>
                <a:lnTo>
                  <a:pt x="1505666" y="87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802094" y="449847"/>
            <a:ext cx="890269" cy="0"/>
          </a:xfrm>
          <a:custGeom>
            <a:avLst/>
            <a:gdLst/>
            <a:ahLst/>
            <a:cxnLst/>
            <a:rect l="l" t="t" r="r" b="b"/>
            <a:pathLst>
              <a:path w="890270" h="0">
                <a:moveTo>
                  <a:pt x="0" y="0"/>
                </a:moveTo>
                <a:lnTo>
                  <a:pt x="88990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532369" y="449847"/>
            <a:ext cx="4726940" cy="0"/>
          </a:xfrm>
          <a:custGeom>
            <a:avLst/>
            <a:gdLst/>
            <a:ahLst/>
            <a:cxnLst/>
            <a:rect l="l" t="t" r="r" b="b"/>
            <a:pathLst>
              <a:path w="4726940" h="0">
                <a:moveTo>
                  <a:pt x="0" y="0"/>
                </a:moveTo>
                <a:lnTo>
                  <a:pt x="4726889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169" y="449847"/>
            <a:ext cx="979169" cy="0"/>
          </a:xfrm>
          <a:custGeom>
            <a:avLst/>
            <a:gdLst/>
            <a:ahLst/>
            <a:cxnLst/>
            <a:rect l="l" t="t" r="r" b="b"/>
            <a:pathLst>
              <a:path w="979169" h="0">
                <a:moveTo>
                  <a:pt x="0" y="0"/>
                </a:moveTo>
                <a:lnTo>
                  <a:pt x="97859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18653" y="2352625"/>
            <a:ext cx="216535" cy="424180"/>
          </a:xfrm>
          <a:custGeom>
            <a:avLst/>
            <a:gdLst/>
            <a:ahLst/>
            <a:cxnLst/>
            <a:rect l="l" t="t" r="r" b="b"/>
            <a:pathLst>
              <a:path w="216534" h="424180">
                <a:moveTo>
                  <a:pt x="216255" y="399795"/>
                </a:moveTo>
                <a:lnTo>
                  <a:pt x="0" y="399795"/>
                </a:lnTo>
                <a:lnTo>
                  <a:pt x="0" y="424027"/>
                </a:lnTo>
                <a:lnTo>
                  <a:pt x="216255" y="424027"/>
                </a:lnTo>
                <a:lnTo>
                  <a:pt x="216255" y="399795"/>
                </a:lnTo>
                <a:close/>
              </a:path>
              <a:path w="216534" h="424180">
                <a:moveTo>
                  <a:pt x="122364" y="33312"/>
                </a:moveTo>
                <a:lnTo>
                  <a:pt x="96913" y="33312"/>
                </a:lnTo>
                <a:lnTo>
                  <a:pt x="96417" y="50928"/>
                </a:lnTo>
                <a:lnTo>
                  <a:pt x="96316" y="399795"/>
                </a:lnTo>
                <a:lnTo>
                  <a:pt x="122364" y="399795"/>
                </a:lnTo>
                <a:lnTo>
                  <a:pt x="122364" y="33312"/>
                </a:lnTo>
                <a:close/>
              </a:path>
              <a:path w="216534" h="424180">
                <a:moveTo>
                  <a:pt x="122364" y="0"/>
                </a:moveTo>
                <a:lnTo>
                  <a:pt x="96316" y="0"/>
                </a:lnTo>
                <a:lnTo>
                  <a:pt x="4851" y="92074"/>
                </a:lnTo>
                <a:lnTo>
                  <a:pt x="23012" y="109639"/>
                </a:lnTo>
                <a:lnTo>
                  <a:pt x="73291" y="59372"/>
                </a:lnTo>
                <a:lnTo>
                  <a:pt x="81507" y="50928"/>
                </a:lnTo>
                <a:lnTo>
                  <a:pt x="87980" y="43770"/>
                </a:lnTo>
                <a:lnTo>
                  <a:pt x="92713" y="37898"/>
                </a:lnTo>
                <a:lnTo>
                  <a:pt x="95707" y="33312"/>
                </a:lnTo>
                <a:lnTo>
                  <a:pt x="122364" y="33312"/>
                </a:lnTo>
                <a:lnTo>
                  <a:pt x="122364" y="0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05420" y="2339925"/>
            <a:ext cx="242570" cy="449580"/>
          </a:xfrm>
          <a:custGeom>
            <a:avLst/>
            <a:gdLst/>
            <a:ahLst/>
            <a:cxnLst/>
            <a:rect l="l" t="t" r="r" b="b"/>
            <a:pathLst>
              <a:path w="242569" h="449580">
                <a:moveTo>
                  <a:pt x="122865" y="45656"/>
                </a:moveTo>
                <a:lnTo>
                  <a:pt x="97459" y="45656"/>
                </a:lnTo>
                <a:lnTo>
                  <a:pt x="110147" y="46012"/>
                </a:lnTo>
                <a:lnTo>
                  <a:pt x="110147" y="46661"/>
                </a:lnTo>
                <a:lnTo>
                  <a:pt x="120129" y="52031"/>
                </a:lnTo>
                <a:lnTo>
                  <a:pt x="117881" y="56133"/>
                </a:lnTo>
                <a:lnTo>
                  <a:pt x="114896" y="60007"/>
                </a:lnTo>
                <a:lnTo>
                  <a:pt x="106807" y="69456"/>
                </a:lnTo>
                <a:lnTo>
                  <a:pt x="101714" y="74841"/>
                </a:lnTo>
                <a:lnTo>
                  <a:pt x="96850" y="79704"/>
                </a:lnTo>
                <a:lnTo>
                  <a:pt x="96850" y="399795"/>
                </a:lnTo>
                <a:lnTo>
                  <a:pt x="533" y="399795"/>
                </a:lnTo>
                <a:lnTo>
                  <a:pt x="533" y="449427"/>
                </a:lnTo>
                <a:lnTo>
                  <a:pt x="13233" y="449427"/>
                </a:lnTo>
                <a:lnTo>
                  <a:pt x="13233" y="424027"/>
                </a:lnTo>
                <a:lnTo>
                  <a:pt x="122250" y="424027"/>
                </a:lnTo>
                <a:lnTo>
                  <a:pt x="122260" y="67043"/>
                </a:lnTo>
                <a:lnTo>
                  <a:pt x="122865" y="45656"/>
                </a:lnTo>
                <a:close/>
              </a:path>
              <a:path w="242569" h="449580">
                <a:moveTo>
                  <a:pt x="122250" y="424027"/>
                </a:moveTo>
                <a:lnTo>
                  <a:pt x="13233" y="424027"/>
                </a:lnTo>
                <a:lnTo>
                  <a:pt x="13233" y="449427"/>
                </a:lnTo>
                <a:lnTo>
                  <a:pt x="242189" y="449427"/>
                </a:lnTo>
                <a:lnTo>
                  <a:pt x="242189" y="436727"/>
                </a:lnTo>
                <a:lnTo>
                  <a:pt x="25933" y="436727"/>
                </a:lnTo>
                <a:lnTo>
                  <a:pt x="25933" y="425195"/>
                </a:lnTo>
                <a:lnTo>
                  <a:pt x="122250" y="425195"/>
                </a:lnTo>
                <a:lnTo>
                  <a:pt x="122250" y="424027"/>
                </a:lnTo>
                <a:close/>
              </a:path>
              <a:path w="242569" h="449580">
                <a:moveTo>
                  <a:pt x="216789" y="425195"/>
                </a:moveTo>
                <a:lnTo>
                  <a:pt x="25933" y="425195"/>
                </a:lnTo>
                <a:lnTo>
                  <a:pt x="25933" y="436727"/>
                </a:lnTo>
                <a:lnTo>
                  <a:pt x="216789" y="436727"/>
                </a:lnTo>
                <a:lnTo>
                  <a:pt x="216789" y="425195"/>
                </a:lnTo>
                <a:close/>
              </a:path>
              <a:path w="242569" h="449580">
                <a:moveTo>
                  <a:pt x="148297" y="33312"/>
                </a:moveTo>
                <a:lnTo>
                  <a:pt x="123215" y="33312"/>
                </a:lnTo>
                <a:lnTo>
                  <a:pt x="122993" y="41160"/>
                </a:lnTo>
                <a:lnTo>
                  <a:pt x="122897" y="425195"/>
                </a:lnTo>
                <a:lnTo>
                  <a:pt x="216789" y="425195"/>
                </a:lnTo>
                <a:lnTo>
                  <a:pt x="216789" y="436727"/>
                </a:lnTo>
                <a:lnTo>
                  <a:pt x="229489" y="436727"/>
                </a:lnTo>
                <a:lnTo>
                  <a:pt x="229489" y="424027"/>
                </a:lnTo>
                <a:lnTo>
                  <a:pt x="242189" y="424027"/>
                </a:lnTo>
                <a:lnTo>
                  <a:pt x="242189" y="399795"/>
                </a:lnTo>
                <a:lnTo>
                  <a:pt x="148297" y="399795"/>
                </a:lnTo>
                <a:lnTo>
                  <a:pt x="148297" y="33312"/>
                </a:lnTo>
                <a:close/>
              </a:path>
              <a:path w="242569" h="449580">
                <a:moveTo>
                  <a:pt x="242189" y="424027"/>
                </a:moveTo>
                <a:lnTo>
                  <a:pt x="229489" y="424027"/>
                </a:lnTo>
                <a:lnTo>
                  <a:pt x="229489" y="436727"/>
                </a:lnTo>
                <a:lnTo>
                  <a:pt x="242189" y="436727"/>
                </a:lnTo>
                <a:lnTo>
                  <a:pt x="242189" y="424027"/>
                </a:lnTo>
                <a:close/>
              </a:path>
              <a:path w="242569" h="449580">
                <a:moveTo>
                  <a:pt x="122897" y="424027"/>
                </a:moveTo>
                <a:lnTo>
                  <a:pt x="122250" y="424027"/>
                </a:lnTo>
                <a:lnTo>
                  <a:pt x="122250" y="425195"/>
                </a:lnTo>
                <a:lnTo>
                  <a:pt x="122897" y="425195"/>
                </a:lnTo>
                <a:lnTo>
                  <a:pt x="122897" y="424027"/>
                </a:lnTo>
                <a:close/>
              </a:path>
              <a:path w="242569" h="449580">
                <a:moveTo>
                  <a:pt x="148297" y="0"/>
                </a:moveTo>
                <a:lnTo>
                  <a:pt x="104267" y="0"/>
                </a:lnTo>
                <a:lnTo>
                  <a:pt x="0" y="104965"/>
                </a:lnTo>
                <a:lnTo>
                  <a:pt x="36398" y="140144"/>
                </a:lnTo>
                <a:lnTo>
                  <a:pt x="62819" y="113728"/>
                </a:lnTo>
                <a:lnTo>
                  <a:pt x="27089" y="113728"/>
                </a:lnTo>
                <a:lnTo>
                  <a:pt x="18084" y="104774"/>
                </a:lnTo>
                <a:lnTo>
                  <a:pt x="26911" y="95643"/>
                </a:lnTo>
                <a:lnTo>
                  <a:pt x="44996" y="95643"/>
                </a:lnTo>
                <a:lnTo>
                  <a:pt x="87020" y="53398"/>
                </a:lnTo>
                <a:lnTo>
                  <a:pt x="88163" y="52184"/>
                </a:lnTo>
                <a:lnTo>
                  <a:pt x="95008" y="44246"/>
                </a:lnTo>
                <a:lnTo>
                  <a:pt x="97167" y="41160"/>
                </a:lnTo>
                <a:lnTo>
                  <a:pt x="97764" y="39992"/>
                </a:lnTo>
                <a:lnTo>
                  <a:pt x="101358" y="33312"/>
                </a:lnTo>
                <a:lnTo>
                  <a:pt x="106973" y="33312"/>
                </a:lnTo>
                <a:lnTo>
                  <a:pt x="114833" y="25399"/>
                </a:lnTo>
                <a:lnTo>
                  <a:pt x="148297" y="25399"/>
                </a:lnTo>
                <a:lnTo>
                  <a:pt x="148297" y="0"/>
                </a:lnTo>
                <a:close/>
              </a:path>
              <a:path w="242569" h="449580">
                <a:moveTo>
                  <a:pt x="26911" y="95643"/>
                </a:moveTo>
                <a:lnTo>
                  <a:pt x="18084" y="104774"/>
                </a:lnTo>
                <a:lnTo>
                  <a:pt x="27089" y="113728"/>
                </a:lnTo>
                <a:lnTo>
                  <a:pt x="36223" y="104533"/>
                </a:lnTo>
                <a:lnTo>
                  <a:pt x="26911" y="95643"/>
                </a:lnTo>
                <a:close/>
              </a:path>
              <a:path w="242569" h="449580">
                <a:moveTo>
                  <a:pt x="122897" y="33312"/>
                </a:moveTo>
                <a:lnTo>
                  <a:pt x="106973" y="33312"/>
                </a:lnTo>
                <a:lnTo>
                  <a:pt x="87020" y="53398"/>
                </a:lnTo>
                <a:lnTo>
                  <a:pt x="83451" y="57188"/>
                </a:lnTo>
                <a:lnTo>
                  <a:pt x="27089" y="113728"/>
                </a:lnTo>
                <a:lnTo>
                  <a:pt x="62819" y="113728"/>
                </a:lnTo>
                <a:lnTo>
                  <a:pt x="96850" y="79704"/>
                </a:lnTo>
                <a:lnTo>
                  <a:pt x="96850" y="67043"/>
                </a:lnTo>
                <a:lnTo>
                  <a:pt x="97459" y="45656"/>
                </a:lnTo>
                <a:lnTo>
                  <a:pt x="122865" y="45656"/>
                </a:lnTo>
                <a:lnTo>
                  <a:pt x="122897" y="33312"/>
                </a:lnTo>
                <a:close/>
              </a:path>
              <a:path w="242569" h="449580">
                <a:moveTo>
                  <a:pt x="44996" y="95643"/>
                </a:moveTo>
                <a:lnTo>
                  <a:pt x="26911" y="95643"/>
                </a:lnTo>
                <a:lnTo>
                  <a:pt x="36106" y="104533"/>
                </a:lnTo>
                <a:lnTo>
                  <a:pt x="44996" y="95643"/>
                </a:lnTo>
                <a:close/>
              </a:path>
              <a:path w="242569" h="449580">
                <a:moveTo>
                  <a:pt x="53793" y="86845"/>
                </a:moveTo>
                <a:lnTo>
                  <a:pt x="36106" y="104533"/>
                </a:lnTo>
                <a:lnTo>
                  <a:pt x="53793" y="86845"/>
                </a:lnTo>
                <a:close/>
              </a:path>
              <a:path w="242569" h="449580">
                <a:moveTo>
                  <a:pt x="97459" y="45656"/>
                </a:moveTo>
                <a:lnTo>
                  <a:pt x="96850" y="67043"/>
                </a:lnTo>
                <a:lnTo>
                  <a:pt x="96850" y="79704"/>
                </a:lnTo>
                <a:lnTo>
                  <a:pt x="101714" y="74841"/>
                </a:lnTo>
                <a:lnTo>
                  <a:pt x="106807" y="69456"/>
                </a:lnTo>
                <a:lnTo>
                  <a:pt x="114896" y="60007"/>
                </a:lnTo>
                <a:lnTo>
                  <a:pt x="115894" y="58712"/>
                </a:lnTo>
                <a:lnTo>
                  <a:pt x="108940" y="58712"/>
                </a:lnTo>
                <a:lnTo>
                  <a:pt x="108940" y="46012"/>
                </a:lnTo>
                <a:lnTo>
                  <a:pt x="110147" y="46012"/>
                </a:lnTo>
                <a:lnTo>
                  <a:pt x="97459" y="45656"/>
                </a:lnTo>
                <a:close/>
              </a:path>
              <a:path w="242569" h="449580">
                <a:moveTo>
                  <a:pt x="108940" y="46012"/>
                </a:moveTo>
                <a:lnTo>
                  <a:pt x="108940" y="58712"/>
                </a:lnTo>
                <a:lnTo>
                  <a:pt x="110147" y="58712"/>
                </a:lnTo>
                <a:lnTo>
                  <a:pt x="110147" y="46661"/>
                </a:lnTo>
                <a:lnTo>
                  <a:pt x="108940" y="46012"/>
                </a:lnTo>
                <a:close/>
              </a:path>
              <a:path w="242569" h="449580">
                <a:moveTo>
                  <a:pt x="110147" y="46661"/>
                </a:moveTo>
                <a:lnTo>
                  <a:pt x="110147" y="58712"/>
                </a:lnTo>
                <a:lnTo>
                  <a:pt x="115894" y="58712"/>
                </a:lnTo>
                <a:lnTo>
                  <a:pt x="117881" y="56133"/>
                </a:lnTo>
                <a:lnTo>
                  <a:pt x="120129" y="52031"/>
                </a:lnTo>
                <a:lnTo>
                  <a:pt x="110147" y="46661"/>
                </a:lnTo>
                <a:close/>
              </a:path>
              <a:path w="242569" h="449580">
                <a:moveTo>
                  <a:pt x="106973" y="33312"/>
                </a:moveTo>
                <a:lnTo>
                  <a:pt x="101358" y="33312"/>
                </a:lnTo>
                <a:lnTo>
                  <a:pt x="97764" y="39992"/>
                </a:lnTo>
                <a:lnTo>
                  <a:pt x="97167" y="41160"/>
                </a:lnTo>
                <a:lnTo>
                  <a:pt x="95008" y="44246"/>
                </a:lnTo>
                <a:lnTo>
                  <a:pt x="88163" y="52184"/>
                </a:lnTo>
                <a:lnTo>
                  <a:pt x="87020" y="53398"/>
                </a:lnTo>
                <a:lnTo>
                  <a:pt x="106973" y="33312"/>
                </a:lnTo>
                <a:close/>
              </a:path>
              <a:path w="242569" h="449580">
                <a:moveTo>
                  <a:pt x="110147" y="46012"/>
                </a:moveTo>
                <a:lnTo>
                  <a:pt x="108940" y="46012"/>
                </a:lnTo>
                <a:lnTo>
                  <a:pt x="110147" y="46661"/>
                </a:lnTo>
                <a:lnTo>
                  <a:pt x="110147" y="46012"/>
                </a:lnTo>
                <a:close/>
              </a:path>
              <a:path w="242569" h="449580">
                <a:moveTo>
                  <a:pt x="148297" y="25399"/>
                </a:moveTo>
                <a:lnTo>
                  <a:pt x="122897" y="25399"/>
                </a:lnTo>
                <a:lnTo>
                  <a:pt x="122897" y="44529"/>
                </a:lnTo>
                <a:lnTo>
                  <a:pt x="123215" y="33312"/>
                </a:lnTo>
                <a:lnTo>
                  <a:pt x="148297" y="33312"/>
                </a:lnTo>
                <a:lnTo>
                  <a:pt x="148297" y="25399"/>
                </a:lnTo>
                <a:close/>
              </a:path>
            </a:pathLst>
          </a:custGeom>
          <a:solidFill>
            <a:srgbClr val="006B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065779" y="3213971"/>
            <a:ext cx="260350" cy="431800"/>
          </a:xfrm>
          <a:custGeom>
            <a:avLst/>
            <a:gdLst/>
            <a:ahLst/>
            <a:cxnLst/>
            <a:rect l="l" t="t" r="r" b="b"/>
            <a:pathLst>
              <a:path w="260350" h="431800">
                <a:moveTo>
                  <a:pt x="209809" y="25438"/>
                </a:moveTo>
                <a:lnTo>
                  <a:pt x="127215" y="25438"/>
                </a:lnTo>
                <a:lnTo>
                  <a:pt x="148504" y="27049"/>
                </a:lnTo>
                <a:lnTo>
                  <a:pt x="167562" y="31880"/>
                </a:lnTo>
                <a:lnTo>
                  <a:pt x="210777" y="64914"/>
                </a:lnTo>
                <a:lnTo>
                  <a:pt x="225945" y="116306"/>
                </a:lnTo>
                <a:lnTo>
                  <a:pt x="225167" y="129119"/>
                </a:lnTo>
                <a:lnTo>
                  <a:pt x="206841" y="176077"/>
                </a:lnTo>
                <a:lnTo>
                  <a:pt x="181114" y="205054"/>
                </a:lnTo>
                <a:lnTo>
                  <a:pt x="148916" y="230600"/>
                </a:lnTo>
                <a:lnTo>
                  <a:pt x="89052" y="272884"/>
                </a:lnTo>
                <a:lnTo>
                  <a:pt x="77195" y="281616"/>
                </a:lnTo>
                <a:lnTo>
                  <a:pt x="44830" y="308927"/>
                </a:lnTo>
                <a:lnTo>
                  <a:pt x="19097" y="341020"/>
                </a:lnTo>
                <a:lnTo>
                  <a:pt x="3105" y="380188"/>
                </a:lnTo>
                <a:lnTo>
                  <a:pt x="0" y="415747"/>
                </a:lnTo>
                <a:lnTo>
                  <a:pt x="609" y="423214"/>
                </a:lnTo>
                <a:lnTo>
                  <a:pt x="1816" y="431291"/>
                </a:lnTo>
                <a:lnTo>
                  <a:pt x="259867" y="431291"/>
                </a:lnTo>
                <a:lnTo>
                  <a:pt x="259867" y="407060"/>
                </a:lnTo>
                <a:lnTo>
                  <a:pt x="27863" y="407060"/>
                </a:lnTo>
                <a:lnTo>
                  <a:pt x="28904" y="392446"/>
                </a:lnTo>
                <a:lnTo>
                  <a:pt x="44526" y="351332"/>
                </a:lnTo>
                <a:lnTo>
                  <a:pt x="74279" y="316696"/>
                </a:lnTo>
                <a:lnTo>
                  <a:pt x="154827" y="257692"/>
                </a:lnTo>
                <a:lnTo>
                  <a:pt x="168625" y="247527"/>
                </a:lnTo>
                <a:lnTo>
                  <a:pt x="206781" y="217467"/>
                </a:lnTo>
                <a:lnTo>
                  <a:pt x="236537" y="179298"/>
                </a:lnTo>
                <a:lnTo>
                  <a:pt x="252159" y="132966"/>
                </a:lnTo>
                <a:lnTo>
                  <a:pt x="253199" y="116306"/>
                </a:lnTo>
                <a:lnTo>
                  <a:pt x="251137" y="92984"/>
                </a:lnTo>
                <a:lnTo>
                  <a:pt x="244949" y="71480"/>
                </a:lnTo>
                <a:lnTo>
                  <a:pt x="234635" y="51793"/>
                </a:lnTo>
                <a:lnTo>
                  <a:pt x="220192" y="33921"/>
                </a:lnTo>
                <a:lnTo>
                  <a:pt x="209809" y="25438"/>
                </a:lnTo>
                <a:close/>
              </a:path>
              <a:path w="260350" h="431800">
                <a:moveTo>
                  <a:pt x="127812" y="0"/>
                </a:moveTo>
                <a:lnTo>
                  <a:pt x="73293" y="11417"/>
                </a:lnTo>
                <a:lnTo>
                  <a:pt x="40623" y="31184"/>
                </a:lnTo>
                <a:lnTo>
                  <a:pt x="4851" y="72694"/>
                </a:lnTo>
                <a:lnTo>
                  <a:pt x="24231" y="86017"/>
                </a:lnTo>
                <a:lnTo>
                  <a:pt x="33371" y="73049"/>
                </a:lnTo>
                <a:lnTo>
                  <a:pt x="43837" y="61406"/>
                </a:lnTo>
                <a:lnTo>
                  <a:pt x="82740" y="34808"/>
                </a:lnTo>
                <a:lnTo>
                  <a:pt x="127215" y="25438"/>
                </a:lnTo>
                <a:lnTo>
                  <a:pt x="209809" y="25438"/>
                </a:lnTo>
                <a:lnTo>
                  <a:pt x="202032" y="19084"/>
                </a:lnTo>
                <a:lnTo>
                  <a:pt x="180584" y="8483"/>
                </a:lnTo>
                <a:lnTo>
                  <a:pt x="155845" y="2121"/>
                </a:lnTo>
                <a:lnTo>
                  <a:pt x="127812" y="0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053079" y="3201271"/>
            <a:ext cx="285750" cy="457200"/>
          </a:xfrm>
          <a:custGeom>
            <a:avLst/>
            <a:gdLst/>
            <a:ahLst/>
            <a:cxnLst/>
            <a:rect l="l" t="t" r="r" b="b"/>
            <a:pathLst>
              <a:path w="285750" h="457200">
                <a:moveTo>
                  <a:pt x="215440" y="50838"/>
                </a:moveTo>
                <a:lnTo>
                  <a:pt x="139915" y="50838"/>
                </a:lnTo>
                <a:lnTo>
                  <a:pt x="159206" y="52298"/>
                </a:lnTo>
                <a:lnTo>
                  <a:pt x="175966" y="56518"/>
                </a:lnTo>
                <a:lnTo>
                  <a:pt x="213035" y="84854"/>
                </a:lnTo>
                <a:lnTo>
                  <a:pt x="225945" y="129006"/>
                </a:lnTo>
                <a:lnTo>
                  <a:pt x="225259" y="140265"/>
                </a:lnTo>
                <a:lnTo>
                  <a:pt x="208987" y="181713"/>
                </a:lnTo>
                <a:lnTo>
                  <a:pt x="175548" y="216505"/>
                </a:lnTo>
                <a:lnTo>
                  <a:pt x="142646" y="241249"/>
                </a:lnTo>
                <a:lnTo>
                  <a:pt x="101140" y="270441"/>
                </a:lnTo>
                <a:lnTo>
                  <a:pt x="94373" y="275247"/>
                </a:lnTo>
                <a:lnTo>
                  <a:pt x="59428" y="302775"/>
                </a:lnTo>
                <a:lnTo>
                  <a:pt x="29163" y="334676"/>
                </a:lnTo>
                <a:lnTo>
                  <a:pt x="7686" y="375101"/>
                </a:lnTo>
                <a:lnTo>
                  <a:pt x="96" y="419760"/>
                </a:lnTo>
                <a:lnTo>
                  <a:pt x="0" y="429196"/>
                </a:lnTo>
                <a:lnTo>
                  <a:pt x="673" y="437286"/>
                </a:lnTo>
                <a:lnTo>
                  <a:pt x="3581" y="456691"/>
                </a:lnTo>
                <a:lnTo>
                  <a:pt x="14516" y="456691"/>
                </a:lnTo>
                <a:lnTo>
                  <a:pt x="14516" y="431291"/>
                </a:lnTo>
                <a:lnTo>
                  <a:pt x="25686" y="431291"/>
                </a:lnTo>
                <a:lnTo>
                  <a:pt x="25519" y="429196"/>
                </a:lnTo>
                <a:lnTo>
                  <a:pt x="25496" y="419760"/>
                </a:lnTo>
                <a:lnTo>
                  <a:pt x="26103" y="408354"/>
                </a:lnTo>
                <a:lnTo>
                  <a:pt x="36563" y="371678"/>
                </a:lnTo>
                <a:lnTo>
                  <a:pt x="57531" y="339858"/>
                </a:lnTo>
                <a:lnTo>
                  <a:pt x="86598" y="313077"/>
                </a:lnTo>
                <a:lnTo>
                  <a:pt x="145232" y="270419"/>
                </a:lnTo>
                <a:lnTo>
                  <a:pt x="157162" y="262089"/>
                </a:lnTo>
                <a:lnTo>
                  <a:pt x="164390" y="256928"/>
                </a:lnTo>
                <a:lnTo>
                  <a:pt x="202120" y="227355"/>
                </a:lnTo>
                <a:lnTo>
                  <a:pt x="230091" y="195853"/>
                </a:lnTo>
                <a:lnTo>
                  <a:pt x="247840" y="157356"/>
                </a:lnTo>
                <a:lnTo>
                  <a:pt x="251345" y="129006"/>
                </a:lnTo>
                <a:lnTo>
                  <a:pt x="249452" y="107825"/>
                </a:lnTo>
                <a:lnTo>
                  <a:pt x="243617" y="88182"/>
                </a:lnTo>
                <a:lnTo>
                  <a:pt x="233925" y="70377"/>
                </a:lnTo>
                <a:lnTo>
                  <a:pt x="220459" y="54711"/>
                </a:lnTo>
                <a:lnTo>
                  <a:pt x="215440" y="50838"/>
                </a:lnTo>
                <a:close/>
              </a:path>
              <a:path w="285750" h="457200">
                <a:moveTo>
                  <a:pt x="27863" y="431291"/>
                </a:moveTo>
                <a:lnTo>
                  <a:pt x="25686" y="431291"/>
                </a:lnTo>
                <a:lnTo>
                  <a:pt x="25946" y="434555"/>
                </a:lnTo>
                <a:lnTo>
                  <a:pt x="27076" y="442112"/>
                </a:lnTo>
                <a:lnTo>
                  <a:pt x="14516" y="443991"/>
                </a:lnTo>
                <a:lnTo>
                  <a:pt x="14516" y="456691"/>
                </a:lnTo>
                <a:lnTo>
                  <a:pt x="285267" y="456691"/>
                </a:lnTo>
                <a:lnTo>
                  <a:pt x="285267" y="443991"/>
                </a:lnTo>
                <a:lnTo>
                  <a:pt x="259867" y="443991"/>
                </a:lnTo>
                <a:lnTo>
                  <a:pt x="259867" y="432460"/>
                </a:lnTo>
                <a:lnTo>
                  <a:pt x="27863" y="432460"/>
                </a:lnTo>
                <a:lnTo>
                  <a:pt x="27863" y="431291"/>
                </a:lnTo>
                <a:close/>
              </a:path>
              <a:path w="285750" h="457200">
                <a:moveTo>
                  <a:pt x="25686" y="431291"/>
                </a:moveTo>
                <a:lnTo>
                  <a:pt x="14516" y="431291"/>
                </a:lnTo>
                <a:lnTo>
                  <a:pt x="14516" y="443991"/>
                </a:lnTo>
                <a:lnTo>
                  <a:pt x="27076" y="442112"/>
                </a:lnTo>
                <a:lnTo>
                  <a:pt x="25946" y="434555"/>
                </a:lnTo>
                <a:lnTo>
                  <a:pt x="25686" y="431291"/>
                </a:lnTo>
                <a:close/>
              </a:path>
              <a:path w="285750" h="457200">
                <a:moveTo>
                  <a:pt x="227526" y="25399"/>
                </a:moveTo>
                <a:lnTo>
                  <a:pt x="140512" y="25399"/>
                </a:lnTo>
                <a:lnTo>
                  <a:pt x="153981" y="25893"/>
                </a:lnTo>
                <a:lnTo>
                  <a:pt x="166527" y="27358"/>
                </a:lnTo>
                <a:lnTo>
                  <a:pt x="207873" y="42468"/>
                </a:lnTo>
                <a:lnTo>
                  <a:pt x="236719" y="71488"/>
                </a:lnTo>
                <a:lnTo>
                  <a:pt x="251340" y="107989"/>
                </a:lnTo>
                <a:lnTo>
                  <a:pt x="253199" y="129006"/>
                </a:lnTo>
                <a:lnTo>
                  <a:pt x="252258" y="144063"/>
                </a:lnTo>
                <a:lnTo>
                  <a:pt x="238226" y="185686"/>
                </a:lnTo>
                <a:lnTo>
                  <a:pt x="210746" y="220939"/>
                </a:lnTo>
                <a:lnTo>
                  <a:pt x="181065" y="244550"/>
                </a:lnTo>
                <a:lnTo>
                  <a:pt x="180608" y="244913"/>
                </a:lnTo>
                <a:lnTo>
                  <a:pt x="169125" y="253547"/>
                </a:lnTo>
                <a:lnTo>
                  <a:pt x="164390" y="256928"/>
                </a:lnTo>
                <a:lnTo>
                  <a:pt x="160038" y="260133"/>
                </a:lnTo>
                <a:lnTo>
                  <a:pt x="145793" y="270441"/>
                </a:lnTo>
                <a:lnTo>
                  <a:pt x="91579" y="309524"/>
                </a:lnTo>
                <a:lnTo>
                  <a:pt x="78615" y="319831"/>
                </a:lnTo>
                <a:lnTo>
                  <a:pt x="46520" y="357187"/>
                </a:lnTo>
                <a:lnTo>
                  <a:pt x="29035" y="403327"/>
                </a:lnTo>
                <a:lnTo>
                  <a:pt x="27863" y="419760"/>
                </a:lnTo>
                <a:lnTo>
                  <a:pt x="27863" y="432460"/>
                </a:lnTo>
                <a:lnTo>
                  <a:pt x="259867" y="432460"/>
                </a:lnTo>
                <a:lnTo>
                  <a:pt x="259867" y="443991"/>
                </a:lnTo>
                <a:lnTo>
                  <a:pt x="272567" y="443991"/>
                </a:lnTo>
                <a:lnTo>
                  <a:pt x="272567" y="431291"/>
                </a:lnTo>
                <a:lnTo>
                  <a:pt x="285267" y="431291"/>
                </a:lnTo>
                <a:lnTo>
                  <a:pt x="285267" y="419760"/>
                </a:lnTo>
                <a:lnTo>
                  <a:pt x="40563" y="419760"/>
                </a:lnTo>
                <a:lnTo>
                  <a:pt x="40563" y="407060"/>
                </a:lnTo>
                <a:lnTo>
                  <a:pt x="54170" y="407060"/>
                </a:lnTo>
                <a:lnTo>
                  <a:pt x="56891" y="394623"/>
                </a:lnTo>
                <a:lnTo>
                  <a:pt x="76095" y="359311"/>
                </a:lnTo>
                <a:lnTo>
                  <a:pt x="106451" y="330111"/>
                </a:lnTo>
                <a:lnTo>
                  <a:pt x="175021" y="280641"/>
                </a:lnTo>
                <a:lnTo>
                  <a:pt x="188899" y="270419"/>
                </a:lnTo>
                <a:lnTo>
                  <a:pt x="228219" y="239383"/>
                </a:lnTo>
                <a:lnTo>
                  <a:pt x="260261" y="198323"/>
                </a:lnTo>
                <a:lnTo>
                  <a:pt x="277459" y="147272"/>
                </a:lnTo>
                <a:lnTo>
                  <a:pt x="278599" y="129006"/>
                </a:lnTo>
                <a:lnTo>
                  <a:pt x="276338" y="103379"/>
                </a:lnTo>
                <a:lnTo>
                  <a:pt x="269424" y="79459"/>
                </a:lnTo>
                <a:lnTo>
                  <a:pt x="257947" y="57503"/>
                </a:lnTo>
                <a:lnTo>
                  <a:pt x="241998" y="37769"/>
                </a:lnTo>
                <a:lnTo>
                  <a:pt x="232267" y="28841"/>
                </a:lnTo>
                <a:lnTo>
                  <a:pt x="227526" y="25399"/>
                </a:lnTo>
                <a:close/>
              </a:path>
              <a:path w="285750" h="457200">
                <a:moveTo>
                  <a:pt x="285267" y="431291"/>
                </a:moveTo>
                <a:lnTo>
                  <a:pt x="272567" y="431291"/>
                </a:lnTo>
                <a:lnTo>
                  <a:pt x="272567" y="443991"/>
                </a:lnTo>
                <a:lnTo>
                  <a:pt x="285267" y="443991"/>
                </a:lnTo>
                <a:lnTo>
                  <a:pt x="285267" y="431291"/>
                </a:lnTo>
                <a:close/>
              </a:path>
              <a:path w="285750" h="457200">
                <a:moveTo>
                  <a:pt x="54170" y="407060"/>
                </a:moveTo>
                <a:lnTo>
                  <a:pt x="40563" y="407060"/>
                </a:lnTo>
                <a:lnTo>
                  <a:pt x="40563" y="419760"/>
                </a:lnTo>
                <a:lnTo>
                  <a:pt x="53263" y="419760"/>
                </a:lnTo>
                <a:lnTo>
                  <a:pt x="54170" y="407060"/>
                </a:lnTo>
                <a:close/>
              </a:path>
              <a:path w="285750" h="457200">
                <a:moveTo>
                  <a:pt x="285267" y="407060"/>
                </a:moveTo>
                <a:lnTo>
                  <a:pt x="54170" y="407060"/>
                </a:lnTo>
                <a:lnTo>
                  <a:pt x="53263" y="419760"/>
                </a:lnTo>
                <a:lnTo>
                  <a:pt x="285267" y="419760"/>
                </a:lnTo>
                <a:lnTo>
                  <a:pt x="285267" y="407060"/>
                </a:lnTo>
                <a:close/>
              </a:path>
              <a:path w="285750" h="457200">
                <a:moveTo>
                  <a:pt x="181065" y="244550"/>
                </a:moveTo>
                <a:lnTo>
                  <a:pt x="173753" y="250034"/>
                </a:lnTo>
                <a:lnTo>
                  <a:pt x="164390" y="256928"/>
                </a:lnTo>
                <a:lnTo>
                  <a:pt x="169125" y="253547"/>
                </a:lnTo>
                <a:lnTo>
                  <a:pt x="180608" y="244913"/>
                </a:lnTo>
                <a:lnTo>
                  <a:pt x="181065" y="244550"/>
                </a:lnTo>
                <a:close/>
              </a:path>
              <a:path w="285750" h="457200">
                <a:moveTo>
                  <a:pt x="140512" y="0"/>
                </a:moveTo>
                <a:lnTo>
                  <a:pt x="100091" y="5564"/>
                </a:lnTo>
                <a:lnTo>
                  <a:pt x="62433" y="22148"/>
                </a:lnTo>
                <a:lnTo>
                  <a:pt x="30448" y="47345"/>
                </a:lnTo>
                <a:lnTo>
                  <a:pt x="6502" y="79133"/>
                </a:lnTo>
                <a:lnTo>
                  <a:pt x="761" y="89255"/>
                </a:lnTo>
                <a:lnTo>
                  <a:pt x="40703" y="116725"/>
                </a:lnTo>
                <a:lnTo>
                  <a:pt x="47713" y="105422"/>
                </a:lnTo>
                <a:lnTo>
                  <a:pt x="52439" y="98717"/>
                </a:lnTo>
                <a:lnTo>
                  <a:pt x="36931" y="98717"/>
                </a:lnTo>
                <a:lnTo>
                  <a:pt x="26149" y="92024"/>
                </a:lnTo>
                <a:lnTo>
                  <a:pt x="27039" y="90760"/>
                </a:lnTo>
                <a:lnTo>
                  <a:pt x="17551" y="85394"/>
                </a:lnTo>
                <a:lnTo>
                  <a:pt x="24739" y="74929"/>
                </a:lnTo>
                <a:lnTo>
                  <a:pt x="38756" y="74929"/>
                </a:lnTo>
                <a:lnTo>
                  <a:pt x="47623" y="65068"/>
                </a:lnTo>
                <a:lnTo>
                  <a:pt x="90323" y="35887"/>
                </a:lnTo>
                <a:lnTo>
                  <a:pt x="140512" y="25399"/>
                </a:lnTo>
                <a:lnTo>
                  <a:pt x="227526" y="25399"/>
                </a:lnTo>
                <a:lnTo>
                  <a:pt x="221602" y="21099"/>
                </a:lnTo>
                <a:lnTo>
                  <a:pt x="184489" y="5170"/>
                </a:lnTo>
                <a:lnTo>
                  <a:pt x="155900" y="566"/>
                </a:lnTo>
                <a:lnTo>
                  <a:pt x="140512" y="0"/>
                </a:lnTo>
                <a:close/>
              </a:path>
              <a:path w="285750" h="457200">
                <a:moveTo>
                  <a:pt x="27039" y="90760"/>
                </a:moveTo>
                <a:lnTo>
                  <a:pt x="26149" y="92024"/>
                </a:lnTo>
                <a:lnTo>
                  <a:pt x="36931" y="98717"/>
                </a:lnTo>
                <a:lnTo>
                  <a:pt x="41805" y="91643"/>
                </a:lnTo>
                <a:lnTo>
                  <a:pt x="28600" y="91643"/>
                </a:lnTo>
                <a:lnTo>
                  <a:pt x="27039" y="90760"/>
                </a:lnTo>
                <a:close/>
              </a:path>
              <a:path w="285750" h="457200">
                <a:moveTo>
                  <a:pt x="139931" y="25439"/>
                </a:moveTo>
                <a:lnTo>
                  <a:pt x="91122" y="35733"/>
                </a:lnTo>
                <a:lnTo>
                  <a:pt x="48564" y="65144"/>
                </a:lnTo>
                <a:lnTo>
                  <a:pt x="34952" y="81952"/>
                </a:lnTo>
                <a:lnTo>
                  <a:pt x="44132" y="88264"/>
                </a:lnTo>
                <a:lnTo>
                  <a:pt x="36931" y="98717"/>
                </a:lnTo>
                <a:lnTo>
                  <a:pt x="52439" y="98717"/>
                </a:lnTo>
                <a:lnTo>
                  <a:pt x="56003" y="93660"/>
                </a:lnTo>
                <a:lnTo>
                  <a:pt x="65452" y="83146"/>
                </a:lnTo>
                <a:lnTo>
                  <a:pt x="100553" y="59135"/>
                </a:lnTo>
                <a:lnTo>
                  <a:pt x="139915" y="50838"/>
                </a:lnTo>
                <a:lnTo>
                  <a:pt x="215440" y="50838"/>
                </a:lnTo>
                <a:lnTo>
                  <a:pt x="203736" y="41804"/>
                </a:lnTo>
                <a:lnTo>
                  <a:pt x="184564" y="32645"/>
                </a:lnTo>
                <a:lnTo>
                  <a:pt x="163203" y="27201"/>
                </a:lnTo>
                <a:lnTo>
                  <a:pt x="139931" y="25439"/>
                </a:lnTo>
                <a:close/>
              </a:path>
              <a:path w="285750" h="457200">
                <a:moveTo>
                  <a:pt x="33800" y="81160"/>
                </a:moveTo>
                <a:lnTo>
                  <a:pt x="27039" y="90760"/>
                </a:lnTo>
                <a:lnTo>
                  <a:pt x="28600" y="91643"/>
                </a:lnTo>
                <a:lnTo>
                  <a:pt x="34952" y="81952"/>
                </a:lnTo>
                <a:lnTo>
                  <a:pt x="33800" y="81160"/>
                </a:lnTo>
                <a:close/>
              </a:path>
              <a:path w="285750" h="457200">
                <a:moveTo>
                  <a:pt x="34952" y="81952"/>
                </a:moveTo>
                <a:lnTo>
                  <a:pt x="28600" y="91643"/>
                </a:lnTo>
                <a:lnTo>
                  <a:pt x="41805" y="91643"/>
                </a:lnTo>
                <a:lnTo>
                  <a:pt x="44132" y="88264"/>
                </a:lnTo>
                <a:lnTo>
                  <a:pt x="34952" y="81952"/>
                </a:lnTo>
                <a:close/>
              </a:path>
              <a:path w="285750" h="457200">
                <a:moveTo>
                  <a:pt x="24739" y="74929"/>
                </a:moveTo>
                <a:lnTo>
                  <a:pt x="17551" y="85394"/>
                </a:lnTo>
                <a:lnTo>
                  <a:pt x="27039" y="90760"/>
                </a:lnTo>
                <a:lnTo>
                  <a:pt x="33800" y="81160"/>
                </a:lnTo>
                <a:lnTo>
                  <a:pt x="24739" y="74929"/>
                </a:lnTo>
                <a:close/>
              </a:path>
              <a:path w="285750" h="457200">
                <a:moveTo>
                  <a:pt x="123383" y="26567"/>
                </a:moveTo>
                <a:lnTo>
                  <a:pt x="74879" y="43941"/>
                </a:lnTo>
                <a:lnTo>
                  <a:pt x="36140" y="77839"/>
                </a:lnTo>
                <a:lnTo>
                  <a:pt x="33800" y="81160"/>
                </a:lnTo>
                <a:lnTo>
                  <a:pt x="34952" y="81952"/>
                </a:lnTo>
                <a:lnTo>
                  <a:pt x="37724" y="77724"/>
                </a:lnTo>
                <a:lnTo>
                  <a:pt x="48564" y="65144"/>
                </a:lnTo>
                <a:lnTo>
                  <a:pt x="61186" y="53859"/>
                </a:lnTo>
                <a:lnTo>
                  <a:pt x="75653" y="43827"/>
                </a:lnTo>
                <a:lnTo>
                  <a:pt x="91122" y="35733"/>
                </a:lnTo>
                <a:lnTo>
                  <a:pt x="107030" y="29984"/>
                </a:lnTo>
                <a:lnTo>
                  <a:pt x="123383" y="26567"/>
                </a:lnTo>
                <a:close/>
              </a:path>
              <a:path w="285750" h="457200">
                <a:moveTo>
                  <a:pt x="38756" y="74929"/>
                </a:moveTo>
                <a:lnTo>
                  <a:pt x="24739" y="74929"/>
                </a:lnTo>
                <a:lnTo>
                  <a:pt x="33800" y="81160"/>
                </a:lnTo>
                <a:lnTo>
                  <a:pt x="36140" y="77839"/>
                </a:lnTo>
                <a:lnTo>
                  <a:pt x="38756" y="74929"/>
                </a:lnTo>
                <a:close/>
              </a:path>
              <a:path w="285750" h="457200">
                <a:moveTo>
                  <a:pt x="139915" y="25438"/>
                </a:moveTo>
                <a:lnTo>
                  <a:pt x="137293" y="25617"/>
                </a:lnTo>
                <a:lnTo>
                  <a:pt x="139931" y="25439"/>
                </a:lnTo>
                <a:close/>
              </a:path>
            </a:pathLst>
          </a:custGeom>
          <a:solidFill>
            <a:srgbClr val="006B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273896" y="4227181"/>
            <a:ext cx="266700" cy="431800"/>
          </a:xfrm>
          <a:custGeom>
            <a:avLst/>
            <a:gdLst/>
            <a:ahLst/>
            <a:cxnLst/>
            <a:rect l="l" t="t" r="r" b="b"/>
            <a:pathLst>
              <a:path w="266700" h="431800">
                <a:moveTo>
                  <a:pt x="19380" y="353161"/>
                </a:moveTo>
                <a:lnTo>
                  <a:pt x="0" y="372541"/>
                </a:lnTo>
                <a:lnTo>
                  <a:pt x="13570" y="385452"/>
                </a:lnTo>
                <a:lnTo>
                  <a:pt x="28240" y="396924"/>
                </a:lnTo>
                <a:lnTo>
                  <a:pt x="78385" y="422435"/>
                </a:lnTo>
                <a:lnTo>
                  <a:pt x="132054" y="431292"/>
                </a:lnTo>
                <a:lnTo>
                  <a:pt x="158646" y="428927"/>
                </a:lnTo>
                <a:lnTo>
                  <a:pt x="183308" y="421832"/>
                </a:lnTo>
                <a:lnTo>
                  <a:pt x="206042" y="410005"/>
                </a:lnTo>
                <a:lnTo>
                  <a:pt x="211258" y="405853"/>
                </a:lnTo>
                <a:lnTo>
                  <a:pt x="133261" y="405853"/>
                </a:lnTo>
                <a:lnTo>
                  <a:pt x="117038" y="404908"/>
                </a:lnTo>
                <a:lnTo>
                  <a:pt x="69964" y="390715"/>
                </a:lnTo>
                <a:lnTo>
                  <a:pt x="30036" y="363910"/>
                </a:lnTo>
                <a:lnTo>
                  <a:pt x="19380" y="353161"/>
                </a:lnTo>
                <a:close/>
              </a:path>
              <a:path w="266700" h="431800">
                <a:moveTo>
                  <a:pt x="259299" y="23025"/>
                </a:moveTo>
                <a:lnTo>
                  <a:pt x="227152" y="23025"/>
                </a:lnTo>
                <a:lnTo>
                  <a:pt x="227152" y="24231"/>
                </a:lnTo>
                <a:lnTo>
                  <a:pt x="208368" y="43624"/>
                </a:lnTo>
                <a:lnTo>
                  <a:pt x="89649" y="182321"/>
                </a:lnTo>
                <a:lnTo>
                  <a:pt x="96913" y="200507"/>
                </a:lnTo>
                <a:lnTo>
                  <a:pt x="125996" y="200507"/>
                </a:lnTo>
                <a:lnTo>
                  <a:pt x="148234" y="202193"/>
                </a:lnTo>
                <a:lnTo>
                  <a:pt x="188063" y="215670"/>
                </a:lnTo>
                <a:lnTo>
                  <a:pt x="220360" y="242202"/>
                </a:lnTo>
                <a:lnTo>
                  <a:pt x="237167" y="279302"/>
                </a:lnTo>
                <a:lnTo>
                  <a:pt x="239268" y="301663"/>
                </a:lnTo>
                <a:lnTo>
                  <a:pt x="237279" y="323377"/>
                </a:lnTo>
                <a:lnTo>
                  <a:pt x="221378" y="360786"/>
                </a:lnTo>
                <a:lnTo>
                  <a:pt x="190905" y="389335"/>
                </a:lnTo>
                <a:lnTo>
                  <a:pt x="153801" y="404019"/>
                </a:lnTo>
                <a:lnTo>
                  <a:pt x="133261" y="405853"/>
                </a:lnTo>
                <a:lnTo>
                  <a:pt x="211258" y="405853"/>
                </a:lnTo>
                <a:lnTo>
                  <a:pt x="244206" y="373509"/>
                </a:lnTo>
                <a:lnTo>
                  <a:pt x="264043" y="327621"/>
                </a:lnTo>
                <a:lnTo>
                  <a:pt x="266522" y="301663"/>
                </a:lnTo>
                <a:lnTo>
                  <a:pt x="265631" y="284665"/>
                </a:lnTo>
                <a:lnTo>
                  <a:pt x="252285" y="240487"/>
                </a:lnTo>
                <a:lnTo>
                  <a:pt x="226166" y="208567"/>
                </a:lnTo>
                <a:lnTo>
                  <a:pt x="192779" y="189685"/>
                </a:lnTo>
                <a:lnTo>
                  <a:pt x="148478" y="177714"/>
                </a:lnTo>
                <a:lnTo>
                  <a:pt x="126606" y="176276"/>
                </a:lnTo>
                <a:lnTo>
                  <a:pt x="259299" y="23025"/>
                </a:lnTo>
                <a:close/>
              </a:path>
              <a:path w="266700" h="431800">
                <a:moveTo>
                  <a:pt x="263499" y="0"/>
                </a:moveTo>
                <a:lnTo>
                  <a:pt x="20599" y="0"/>
                </a:lnTo>
                <a:lnTo>
                  <a:pt x="20599" y="24231"/>
                </a:lnTo>
                <a:lnTo>
                  <a:pt x="204438" y="24157"/>
                </a:lnTo>
                <a:lnTo>
                  <a:pt x="213220" y="23933"/>
                </a:lnTo>
                <a:lnTo>
                  <a:pt x="220792" y="23556"/>
                </a:lnTo>
                <a:lnTo>
                  <a:pt x="227152" y="23025"/>
                </a:lnTo>
                <a:lnTo>
                  <a:pt x="259299" y="23025"/>
                </a:lnTo>
                <a:lnTo>
                  <a:pt x="263499" y="18173"/>
                </a:lnTo>
                <a:lnTo>
                  <a:pt x="263499" y="0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256141" y="4214481"/>
            <a:ext cx="297180" cy="457200"/>
          </a:xfrm>
          <a:custGeom>
            <a:avLst/>
            <a:gdLst/>
            <a:ahLst/>
            <a:cxnLst/>
            <a:rect l="l" t="t" r="r" b="b"/>
            <a:pathLst>
              <a:path w="297180" h="457200">
                <a:moveTo>
                  <a:pt x="17754" y="385241"/>
                </a:moveTo>
                <a:lnTo>
                  <a:pt x="38665" y="419992"/>
                </a:lnTo>
                <a:lnTo>
                  <a:pt x="73527" y="439866"/>
                </a:lnTo>
                <a:lnTo>
                  <a:pt x="111096" y="452458"/>
                </a:lnTo>
                <a:lnTo>
                  <a:pt x="149809" y="456692"/>
                </a:lnTo>
                <a:lnTo>
                  <a:pt x="178709" y="454124"/>
                </a:lnTo>
                <a:lnTo>
                  <a:pt x="205770" y="446311"/>
                </a:lnTo>
                <a:lnTo>
                  <a:pt x="230742" y="433348"/>
                </a:lnTo>
                <a:lnTo>
                  <a:pt x="233325" y="431292"/>
                </a:lnTo>
                <a:lnTo>
                  <a:pt x="149809" y="431292"/>
                </a:lnTo>
                <a:lnTo>
                  <a:pt x="133112" y="430381"/>
                </a:lnTo>
                <a:lnTo>
                  <a:pt x="83858" y="416661"/>
                </a:lnTo>
                <a:lnTo>
                  <a:pt x="46895" y="394220"/>
                </a:lnTo>
                <a:lnTo>
                  <a:pt x="26733" y="394220"/>
                </a:lnTo>
                <a:lnTo>
                  <a:pt x="17754" y="385241"/>
                </a:lnTo>
                <a:close/>
              </a:path>
              <a:path w="297180" h="457200">
                <a:moveTo>
                  <a:pt x="150544" y="431226"/>
                </a:moveTo>
                <a:lnTo>
                  <a:pt x="149809" y="431292"/>
                </a:lnTo>
                <a:lnTo>
                  <a:pt x="233325" y="431292"/>
                </a:lnTo>
                <a:lnTo>
                  <a:pt x="151015" y="431253"/>
                </a:lnTo>
                <a:lnTo>
                  <a:pt x="150544" y="431226"/>
                </a:lnTo>
                <a:close/>
              </a:path>
              <a:path w="297180" h="457200">
                <a:moveTo>
                  <a:pt x="191966" y="424004"/>
                </a:moveTo>
                <a:lnTo>
                  <a:pt x="174088" y="429128"/>
                </a:lnTo>
                <a:lnTo>
                  <a:pt x="150544" y="431226"/>
                </a:lnTo>
                <a:lnTo>
                  <a:pt x="151015" y="431253"/>
                </a:lnTo>
                <a:lnTo>
                  <a:pt x="173864" y="429213"/>
                </a:lnTo>
                <a:lnTo>
                  <a:pt x="191966" y="424004"/>
                </a:lnTo>
                <a:close/>
              </a:path>
              <a:path w="297180" h="457200">
                <a:moveTo>
                  <a:pt x="265504" y="224751"/>
                </a:moveTo>
                <a:lnTo>
                  <a:pt x="226669" y="224751"/>
                </a:lnTo>
                <a:lnTo>
                  <a:pt x="235977" y="231174"/>
                </a:lnTo>
                <a:lnTo>
                  <a:pt x="244433" y="239012"/>
                </a:lnTo>
                <a:lnTo>
                  <a:pt x="268349" y="284389"/>
                </a:lnTo>
                <a:lnTo>
                  <a:pt x="271576" y="314363"/>
                </a:lnTo>
                <a:lnTo>
                  <a:pt x="269332" y="337840"/>
                </a:lnTo>
                <a:lnTo>
                  <a:pt x="251599" y="378846"/>
                </a:lnTo>
                <a:lnTo>
                  <a:pt x="216860" y="412052"/>
                </a:lnTo>
                <a:lnTo>
                  <a:pt x="173864" y="429213"/>
                </a:lnTo>
                <a:lnTo>
                  <a:pt x="151015" y="431253"/>
                </a:lnTo>
                <a:lnTo>
                  <a:pt x="233372" y="431253"/>
                </a:lnTo>
                <a:lnTo>
                  <a:pt x="272323" y="393567"/>
                </a:lnTo>
                <a:lnTo>
                  <a:pt x="294261" y="342802"/>
                </a:lnTo>
                <a:lnTo>
                  <a:pt x="296976" y="314363"/>
                </a:lnTo>
                <a:lnTo>
                  <a:pt x="296013" y="296000"/>
                </a:lnTo>
                <a:lnTo>
                  <a:pt x="293084" y="278622"/>
                </a:lnTo>
                <a:lnTo>
                  <a:pt x="288154" y="262295"/>
                </a:lnTo>
                <a:lnTo>
                  <a:pt x="281163" y="247048"/>
                </a:lnTo>
                <a:lnTo>
                  <a:pt x="272729" y="233571"/>
                </a:lnTo>
                <a:lnTo>
                  <a:pt x="265504" y="224751"/>
                </a:lnTo>
                <a:close/>
              </a:path>
              <a:path w="297180" h="457200">
                <a:moveTo>
                  <a:pt x="54996" y="365861"/>
                </a:moveTo>
                <a:lnTo>
                  <a:pt x="37134" y="365861"/>
                </a:lnTo>
                <a:lnTo>
                  <a:pt x="46113" y="374840"/>
                </a:lnTo>
                <a:lnTo>
                  <a:pt x="37111" y="383842"/>
                </a:lnTo>
                <a:lnTo>
                  <a:pt x="82080" y="414794"/>
                </a:lnTo>
                <a:lnTo>
                  <a:pt x="133307" y="430221"/>
                </a:lnTo>
                <a:lnTo>
                  <a:pt x="150544" y="431226"/>
                </a:lnTo>
                <a:lnTo>
                  <a:pt x="174088" y="429128"/>
                </a:lnTo>
                <a:lnTo>
                  <a:pt x="195435" y="423006"/>
                </a:lnTo>
                <a:lnTo>
                  <a:pt x="215504" y="412735"/>
                </a:lnTo>
                <a:lnTo>
                  <a:pt x="224370" y="405853"/>
                </a:lnTo>
                <a:lnTo>
                  <a:pt x="151015" y="405853"/>
                </a:lnTo>
                <a:lnTo>
                  <a:pt x="136278" y="404994"/>
                </a:lnTo>
                <a:lnTo>
                  <a:pt x="93344" y="392023"/>
                </a:lnTo>
                <a:lnTo>
                  <a:pt x="56335" y="367211"/>
                </a:lnTo>
                <a:lnTo>
                  <a:pt x="54996" y="365861"/>
                </a:lnTo>
                <a:close/>
              </a:path>
              <a:path w="297180" h="457200">
                <a:moveTo>
                  <a:pt x="257606" y="35725"/>
                </a:moveTo>
                <a:lnTo>
                  <a:pt x="244906" y="35725"/>
                </a:lnTo>
                <a:lnTo>
                  <a:pt x="246252" y="48348"/>
                </a:lnTo>
                <a:lnTo>
                  <a:pt x="239375" y="48929"/>
                </a:lnTo>
                <a:lnTo>
                  <a:pt x="231438" y="49328"/>
                </a:lnTo>
                <a:lnTo>
                  <a:pt x="222396" y="49557"/>
                </a:lnTo>
                <a:lnTo>
                  <a:pt x="215200" y="49560"/>
                </a:lnTo>
                <a:lnTo>
                  <a:pt x="92760" y="192608"/>
                </a:lnTo>
                <a:lnTo>
                  <a:pt x="106070" y="225907"/>
                </a:lnTo>
                <a:lnTo>
                  <a:pt x="143751" y="225907"/>
                </a:lnTo>
                <a:lnTo>
                  <a:pt x="164017" y="227447"/>
                </a:lnTo>
                <a:lnTo>
                  <a:pt x="215468" y="250075"/>
                </a:lnTo>
                <a:lnTo>
                  <a:pt x="240191" y="285627"/>
                </a:lnTo>
                <a:lnTo>
                  <a:pt x="244322" y="314363"/>
                </a:lnTo>
                <a:lnTo>
                  <a:pt x="242551" y="333677"/>
                </a:lnTo>
                <a:lnTo>
                  <a:pt x="216598" y="379844"/>
                </a:lnTo>
                <a:lnTo>
                  <a:pt x="169240" y="404224"/>
                </a:lnTo>
                <a:lnTo>
                  <a:pt x="151015" y="405853"/>
                </a:lnTo>
                <a:lnTo>
                  <a:pt x="224370" y="405853"/>
                </a:lnTo>
                <a:lnTo>
                  <a:pt x="260742" y="360746"/>
                </a:lnTo>
                <a:lnTo>
                  <a:pt x="269722" y="314363"/>
                </a:lnTo>
                <a:lnTo>
                  <a:pt x="269144" y="301677"/>
                </a:lnTo>
                <a:lnTo>
                  <a:pt x="254742" y="256627"/>
                </a:lnTo>
                <a:lnTo>
                  <a:pt x="211940" y="217241"/>
                </a:lnTo>
                <a:lnTo>
                  <a:pt x="185064" y="207022"/>
                </a:lnTo>
                <a:lnTo>
                  <a:pt x="174793" y="204676"/>
                </a:lnTo>
                <a:lnTo>
                  <a:pt x="164585" y="203006"/>
                </a:lnTo>
                <a:lnTo>
                  <a:pt x="154444" y="202007"/>
                </a:lnTo>
                <a:lnTo>
                  <a:pt x="144360" y="201676"/>
                </a:lnTo>
                <a:lnTo>
                  <a:pt x="116560" y="201676"/>
                </a:lnTo>
                <a:lnTo>
                  <a:pt x="257606" y="38779"/>
                </a:lnTo>
                <a:lnTo>
                  <a:pt x="257606" y="35725"/>
                </a:lnTo>
                <a:close/>
              </a:path>
              <a:path w="297180" h="457200">
                <a:moveTo>
                  <a:pt x="26936" y="376466"/>
                </a:moveTo>
                <a:lnTo>
                  <a:pt x="17754" y="385241"/>
                </a:lnTo>
                <a:lnTo>
                  <a:pt x="26733" y="394220"/>
                </a:lnTo>
                <a:lnTo>
                  <a:pt x="35931" y="385022"/>
                </a:lnTo>
                <a:lnTo>
                  <a:pt x="26936" y="376466"/>
                </a:lnTo>
                <a:close/>
              </a:path>
              <a:path w="297180" h="457200">
                <a:moveTo>
                  <a:pt x="35931" y="385022"/>
                </a:moveTo>
                <a:lnTo>
                  <a:pt x="26733" y="394220"/>
                </a:lnTo>
                <a:lnTo>
                  <a:pt x="46895" y="394220"/>
                </a:lnTo>
                <a:lnTo>
                  <a:pt x="39623" y="388534"/>
                </a:lnTo>
                <a:lnTo>
                  <a:pt x="35931" y="385022"/>
                </a:lnTo>
                <a:close/>
              </a:path>
              <a:path w="297180" h="457200">
                <a:moveTo>
                  <a:pt x="37668" y="347370"/>
                </a:moveTo>
                <a:lnTo>
                  <a:pt x="0" y="385038"/>
                </a:lnTo>
                <a:lnTo>
                  <a:pt x="8572" y="394017"/>
                </a:lnTo>
                <a:lnTo>
                  <a:pt x="26936" y="376466"/>
                </a:lnTo>
                <a:lnTo>
                  <a:pt x="29800" y="376466"/>
                </a:lnTo>
                <a:lnTo>
                  <a:pt x="27660" y="374307"/>
                </a:lnTo>
                <a:lnTo>
                  <a:pt x="37134" y="365861"/>
                </a:lnTo>
                <a:lnTo>
                  <a:pt x="54996" y="365861"/>
                </a:lnTo>
                <a:lnTo>
                  <a:pt x="46608" y="357403"/>
                </a:lnTo>
                <a:lnTo>
                  <a:pt x="37668" y="347370"/>
                </a:lnTo>
                <a:close/>
              </a:path>
              <a:path w="297180" h="457200">
                <a:moveTo>
                  <a:pt x="29800" y="376466"/>
                </a:moveTo>
                <a:lnTo>
                  <a:pt x="26936" y="376466"/>
                </a:lnTo>
                <a:lnTo>
                  <a:pt x="35931" y="385022"/>
                </a:lnTo>
                <a:lnTo>
                  <a:pt x="37111" y="383842"/>
                </a:lnTo>
                <a:lnTo>
                  <a:pt x="29800" y="376466"/>
                </a:lnTo>
                <a:close/>
              </a:path>
              <a:path w="297180" h="457200">
                <a:moveTo>
                  <a:pt x="37134" y="365861"/>
                </a:moveTo>
                <a:lnTo>
                  <a:pt x="27660" y="374307"/>
                </a:lnTo>
                <a:lnTo>
                  <a:pt x="37111" y="383842"/>
                </a:lnTo>
                <a:lnTo>
                  <a:pt x="46113" y="374840"/>
                </a:lnTo>
                <a:lnTo>
                  <a:pt x="37134" y="365861"/>
                </a:lnTo>
                <a:close/>
              </a:path>
              <a:path w="297180" h="457200">
                <a:moveTo>
                  <a:pt x="293954" y="21590"/>
                </a:moveTo>
                <a:lnTo>
                  <a:pt x="257606" y="21590"/>
                </a:lnTo>
                <a:lnTo>
                  <a:pt x="257606" y="25400"/>
                </a:lnTo>
                <a:lnTo>
                  <a:pt x="268554" y="25400"/>
                </a:lnTo>
                <a:lnTo>
                  <a:pt x="268554" y="26136"/>
                </a:lnTo>
                <a:lnTo>
                  <a:pt x="257606" y="38779"/>
                </a:lnTo>
                <a:lnTo>
                  <a:pt x="257606" y="42075"/>
                </a:lnTo>
                <a:lnTo>
                  <a:pt x="235521" y="64871"/>
                </a:lnTo>
                <a:lnTo>
                  <a:pt x="122046" y="197446"/>
                </a:lnTo>
                <a:lnTo>
                  <a:pt x="123278" y="200507"/>
                </a:lnTo>
                <a:lnTo>
                  <a:pt x="143751" y="200507"/>
                </a:lnTo>
                <a:lnTo>
                  <a:pt x="167962" y="202343"/>
                </a:lnTo>
                <a:lnTo>
                  <a:pt x="190752" y="207930"/>
                </a:lnTo>
                <a:lnTo>
                  <a:pt x="198837" y="211483"/>
                </a:lnTo>
                <a:lnTo>
                  <a:pt x="205559" y="214069"/>
                </a:lnTo>
                <a:lnTo>
                  <a:pt x="216043" y="218954"/>
                </a:lnTo>
                <a:lnTo>
                  <a:pt x="226682" y="224764"/>
                </a:lnTo>
                <a:lnTo>
                  <a:pt x="265504" y="224751"/>
                </a:lnTo>
                <a:lnTo>
                  <a:pt x="262947" y="221630"/>
                </a:lnTo>
                <a:lnTo>
                  <a:pt x="251869" y="211361"/>
                </a:lnTo>
                <a:lnTo>
                  <a:pt x="239442" y="202808"/>
                </a:lnTo>
                <a:lnTo>
                  <a:pt x="229326" y="197281"/>
                </a:lnTo>
                <a:lnTo>
                  <a:pt x="153949" y="197281"/>
                </a:lnTo>
                <a:lnTo>
                  <a:pt x="144360" y="188976"/>
                </a:lnTo>
                <a:lnTo>
                  <a:pt x="144360" y="176276"/>
                </a:lnTo>
                <a:lnTo>
                  <a:pt x="172138" y="176276"/>
                </a:lnTo>
                <a:lnTo>
                  <a:pt x="293844" y="35725"/>
                </a:lnTo>
                <a:lnTo>
                  <a:pt x="293954" y="21590"/>
                </a:lnTo>
                <a:close/>
              </a:path>
              <a:path w="297180" h="457200">
                <a:moveTo>
                  <a:pt x="257606" y="38779"/>
                </a:moveTo>
                <a:lnTo>
                  <a:pt x="116560" y="201676"/>
                </a:lnTo>
                <a:lnTo>
                  <a:pt x="144360" y="201676"/>
                </a:lnTo>
                <a:lnTo>
                  <a:pt x="154444" y="202007"/>
                </a:lnTo>
                <a:lnTo>
                  <a:pt x="164585" y="203006"/>
                </a:lnTo>
                <a:lnTo>
                  <a:pt x="174793" y="204676"/>
                </a:lnTo>
                <a:lnTo>
                  <a:pt x="185077" y="207022"/>
                </a:lnTo>
                <a:lnTo>
                  <a:pt x="195231" y="210096"/>
                </a:lnTo>
                <a:lnTo>
                  <a:pt x="198837" y="211483"/>
                </a:lnTo>
                <a:lnTo>
                  <a:pt x="190752" y="207930"/>
                </a:lnTo>
                <a:lnTo>
                  <a:pt x="167962" y="202343"/>
                </a:lnTo>
                <a:lnTo>
                  <a:pt x="143751" y="200507"/>
                </a:lnTo>
                <a:lnTo>
                  <a:pt x="123278" y="200507"/>
                </a:lnTo>
                <a:lnTo>
                  <a:pt x="122046" y="197446"/>
                </a:lnTo>
                <a:lnTo>
                  <a:pt x="235521" y="64871"/>
                </a:lnTo>
                <a:lnTo>
                  <a:pt x="257606" y="42075"/>
                </a:lnTo>
                <a:lnTo>
                  <a:pt x="257606" y="38779"/>
                </a:lnTo>
                <a:close/>
              </a:path>
              <a:path w="297180" h="457200">
                <a:moveTo>
                  <a:pt x="144360" y="176276"/>
                </a:moveTo>
                <a:lnTo>
                  <a:pt x="144360" y="188976"/>
                </a:lnTo>
                <a:lnTo>
                  <a:pt x="153949" y="197281"/>
                </a:lnTo>
                <a:lnTo>
                  <a:pt x="170439" y="178238"/>
                </a:lnTo>
                <a:lnTo>
                  <a:pt x="167889" y="177822"/>
                </a:lnTo>
                <a:lnTo>
                  <a:pt x="156116" y="176663"/>
                </a:lnTo>
                <a:lnTo>
                  <a:pt x="144360" y="176276"/>
                </a:lnTo>
                <a:close/>
              </a:path>
              <a:path w="297180" h="457200">
                <a:moveTo>
                  <a:pt x="170439" y="178238"/>
                </a:moveTo>
                <a:lnTo>
                  <a:pt x="153949" y="197281"/>
                </a:lnTo>
                <a:lnTo>
                  <a:pt x="229326" y="197281"/>
                </a:lnTo>
                <a:lnTo>
                  <a:pt x="191477" y="182435"/>
                </a:lnTo>
                <a:lnTo>
                  <a:pt x="170439" y="178238"/>
                </a:lnTo>
                <a:close/>
              </a:path>
              <a:path w="297180" h="457200">
                <a:moveTo>
                  <a:pt x="172138" y="176276"/>
                </a:moveTo>
                <a:lnTo>
                  <a:pt x="144360" y="176276"/>
                </a:lnTo>
                <a:lnTo>
                  <a:pt x="156116" y="176663"/>
                </a:lnTo>
                <a:lnTo>
                  <a:pt x="167889" y="177822"/>
                </a:lnTo>
                <a:lnTo>
                  <a:pt x="170439" y="178238"/>
                </a:lnTo>
                <a:lnTo>
                  <a:pt x="172138" y="176276"/>
                </a:lnTo>
                <a:close/>
              </a:path>
              <a:path w="297180" h="457200">
                <a:moveTo>
                  <a:pt x="293954" y="0"/>
                </a:moveTo>
                <a:lnTo>
                  <a:pt x="25653" y="0"/>
                </a:lnTo>
                <a:lnTo>
                  <a:pt x="25653" y="49631"/>
                </a:lnTo>
                <a:lnTo>
                  <a:pt x="215203" y="49557"/>
                </a:lnTo>
                <a:lnTo>
                  <a:pt x="216738" y="47764"/>
                </a:lnTo>
                <a:lnTo>
                  <a:pt x="235788" y="28092"/>
                </a:lnTo>
                <a:lnTo>
                  <a:pt x="257606" y="28092"/>
                </a:lnTo>
                <a:lnTo>
                  <a:pt x="257606" y="25400"/>
                </a:lnTo>
                <a:lnTo>
                  <a:pt x="38353" y="25400"/>
                </a:lnTo>
                <a:lnTo>
                  <a:pt x="38353" y="12700"/>
                </a:lnTo>
                <a:lnTo>
                  <a:pt x="293954" y="12700"/>
                </a:lnTo>
                <a:lnTo>
                  <a:pt x="293954" y="0"/>
                </a:lnTo>
                <a:close/>
              </a:path>
              <a:path w="297180" h="457200">
                <a:moveTo>
                  <a:pt x="235788" y="28092"/>
                </a:moveTo>
                <a:lnTo>
                  <a:pt x="216738" y="47764"/>
                </a:lnTo>
                <a:lnTo>
                  <a:pt x="215200" y="49560"/>
                </a:lnTo>
                <a:lnTo>
                  <a:pt x="222396" y="49557"/>
                </a:lnTo>
                <a:lnTo>
                  <a:pt x="231438" y="49328"/>
                </a:lnTo>
                <a:lnTo>
                  <a:pt x="239375" y="48929"/>
                </a:lnTo>
                <a:lnTo>
                  <a:pt x="246252" y="48348"/>
                </a:lnTo>
                <a:lnTo>
                  <a:pt x="245035" y="36931"/>
                </a:lnTo>
                <a:lnTo>
                  <a:pt x="232206" y="36931"/>
                </a:lnTo>
                <a:lnTo>
                  <a:pt x="232206" y="35725"/>
                </a:lnTo>
                <a:lnTo>
                  <a:pt x="243662" y="35725"/>
                </a:lnTo>
                <a:lnTo>
                  <a:pt x="235788" y="28092"/>
                </a:lnTo>
                <a:close/>
              </a:path>
              <a:path w="297180" h="457200">
                <a:moveTo>
                  <a:pt x="243662" y="35725"/>
                </a:moveTo>
                <a:lnTo>
                  <a:pt x="232206" y="35725"/>
                </a:lnTo>
                <a:lnTo>
                  <a:pt x="232206" y="36931"/>
                </a:lnTo>
                <a:lnTo>
                  <a:pt x="244906" y="36931"/>
                </a:lnTo>
                <a:lnTo>
                  <a:pt x="243662" y="35725"/>
                </a:lnTo>
                <a:close/>
              </a:path>
              <a:path w="297180" h="457200">
                <a:moveTo>
                  <a:pt x="257606" y="28092"/>
                </a:moveTo>
                <a:lnTo>
                  <a:pt x="235788" y="28092"/>
                </a:lnTo>
                <a:lnTo>
                  <a:pt x="244906" y="36931"/>
                </a:lnTo>
                <a:lnTo>
                  <a:pt x="245035" y="36931"/>
                </a:lnTo>
                <a:lnTo>
                  <a:pt x="244906" y="35725"/>
                </a:lnTo>
                <a:lnTo>
                  <a:pt x="257606" y="35725"/>
                </a:lnTo>
                <a:lnTo>
                  <a:pt x="257606" y="28092"/>
                </a:lnTo>
                <a:close/>
              </a:path>
              <a:path w="297180" h="457200">
                <a:moveTo>
                  <a:pt x="51053" y="12700"/>
                </a:moveTo>
                <a:lnTo>
                  <a:pt x="38353" y="12700"/>
                </a:lnTo>
                <a:lnTo>
                  <a:pt x="38353" y="25400"/>
                </a:lnTo>
                <a:lnTo>
                  <a:pt x="257606" y="25400"/>
                </a:lnTo>
                <a:lnTo>
                  <a:pt x="257606" y="24231"/>
                </a:lnTo>
                <a:lnTo>
                  <a:pt x="51053" y="24231"/>
                </a:lnTo>
                <a:lnTo>
                  <a:pt x="51053" y="12700"/>
                </a:lnTo>
                <a:close/>
              </a:path>
              <a:path w="297180" h="457200">
                <a:moveTo>
                  <a:pt x="293954" y="12700"/>
                </a:moveTo>
                <a:lnTo>
                  <a:pt x="51053" y="12700"/>
                </a:lnTo>
                <a:lnTo>
                  <a:pt x="51053" y="24231"/>
                </a:lnTo>
                <a:lnTo>
                  <a:pt x="221988" y="24161"/>
                </a:lnTo>
                <a:lnTo>
                  <a:pt x="257606" y="21590"/>
                </a:lnTo>
                <a:lnTo>
                  <a:pt x="293954" y="21590"/>
                </a:lnTo>
                <a:lnTo>
                  <a:pt x="293954" y="12700"/>
                </a:lnTo>
                <a:close/>
              </a:path>
              <a:path w="297180" h="457200">
                <a:moveTo>
                  <a:pt x="257606" y="21590"/>
                </a:moveTo>
                <a:lnTo>
                  <a:pt x="51053" y="24231"/>
                </a:lnTo>
                <a:lnTo>
                  <a:pt x="257606" y="24231"/>
                </a:lnTo>
                <a:lnTo>
                  <a:pt x="257606" y="21590"/>
                </a:lnTo>
                <a:close/>
              </a:path>
            </a:pathLst>
          </a:custGeom>
          <a:solidFill>
            <a:srgbClr val="006B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91135" marR="4321810">
              <a:lnSpc>
                <a:spcPts val="1910"/>
              </a:lnSpc>
            </a:pPr>
            <a:r>
              <a:rPr dirty="0" spc="5"/>
              <a:t>Вакуумный </a:t>
            </a:r>
            <a:r>
              <a:rPr dirty="0" spc="35"/>
              <a:t>насос</a:t>
            </a:r>
            <a:r>
              <a:rPr dirty="0" spc="-125"/>
              <a:t> </a:t>
            </a:r>
            <a:r>
              <a:rPr dirty="0" spc="20"/>
              <a:t>конденсатора  </a:t>
            </a:r>
            <a:r>
              <a:rPr dirty="0" spc="-55"/>
              <a:t>(ВКВН) </a:t>
            </a:r>
            <a:r>
              <a:rPr dirty="0" spc="-65"/>
              <a:t>для </a:t>
            </a:r>
            <a:r>
              <a:rPr dirty="0" spc="40"/>
              <a:t>Курской</a:t>
            </a:r>
            <a:r>
              <a:rPr dirty="0" spc="-65"/>
              <a:t> </a:t>
            </a:r>
            <a:r>
              <a:rPr dirty="0"/>
              <a:t>АЭС-2</a:t>
            </a:r>
          </a:p>
          <a:p>
            <a:pPr marL="178435">
              <a:lnSpc>
                <a:spcPct val="100000"/>
              </a:lnSpc>
              <a:spcBef>
                <a:spcPts val="24"/>
              </a:spcBef>
            </a:pPr>
            <a:endParaRPr sz="1750">
              <a:latin typeface="Times New Roman"/>
              <a:cs typeface="Times New Roman"/>
            </a:endParaRPr>
          </a:p>
          <a:p>
            <a:pPr marL="3995420" marR="569595">
              <a:lnSpc>
                <a:spcPts val="1910"/>
              </a:lnSpc>
            </a:pPr>
            <a:r>
              <a:rPr dirty="0" spc="-5"/>
              <a:t>Запорные </a:t>
            </a:r>
            <a:r>
              <a:rPr dirty="0" spc="-15"/>
              <a:t>сильфонные</a:t>
            </a:r>
            <a:r>
              <a:rPr dirty="0" spc="-125"/>
              <a:t> </a:t>
            </a:r>
            <a:r>
              <a:rPr dirty="0" spc="-20"/>
              <a:t>клапаны  </a:t>
            </a:r>
            <a:r>
              <a:rPr dirty="0" spc="60"/>
              <a:t>с </a:t>
            </a:r>
            <a:r>
              <a:rPr dirty="0" spc="10"/>
              <a:t>рабочей </a:t>
            </a:r>
            <a:r>
              <a:rPr dirty="0" spc="35"/>
              <a:t>средой</a:t>
            </a:r>
            <a:r>
              <a:rPr dirty="0" spc="-325"/>
              <a:t> </a:t>
            </a:r>
            <a:r>
              <a:rPr dirty="0" spc="10"/>
              <a:t>"натрий"</a:t>
            </a:r>
          </a:p>
          <a:p>
            <a:pPr marL="3995420">
              <a:lnSpc>
                <a:spcPts val="1850"/>
              </a:lnSpc>
            </a:pPr>
            <a:r>
              <a:rPr dirty="0" spc="-65"/>
              <a:t>для </a:t>
            </a:r>
            <a:r>
              <a:rPr dirty="0" spc="10"/>
              <a:t>Белоярской</a:t>
            </a:r>
            <a:r>
              <a:rPr dirty="0" spc="-95"/>
              <a:t> </a:t>
            </a:r>
            <a:r>
              <a:rPr dirty="0" spc="-30"/>
              <a:t>АЭС</a:t>
            </a:r>
          </a:p>
          <a:p>
            <a:pPr marL="178435">
              <a:lnSpc>
                <a:spcPct val="100000"/>
              </a:lnSpc>
            </a:pPr>
          </a:p>
          <a:p>
            <a:pPr marL="233045" marR="3784600">
              <a:lnSpc>
                <a:spcPts val="1910"/>
              </a:lnSpc>
              <a:spcBef>
                <a:spcPts val="1425"/>
              </a:spcBef>
            </a:pPr>
            <a:r>
              <a:rPr dirty="0" spc="-15"/>
              <a:t>Краны шаровые</a:t>
            </a:r>
            <a:r>
              <a:rPr dirty="0" spc="-150"/>
              <a:t> </a:t>
            </a:r>
            <a:r>
              <a:rPr dirty="0"/>
              <a:t>"металл-по-металлу"  </a:t>
            </a:r>
            <a:r>
              <a:rPr dirty="0" spc="-65"/>
              <a:t>для </a:t>
            </a:r>
            <a:r>
              <a:rPr dirty="0" spc="30"/>
              <a:t>систем </a:t>
            </a:r>
            <a:r>
              <a:rPr dirty="0" spc="-60"/>
              <a:t>ЖРО </a:t>
            </a:r>
            <a:r>
              <a:rPr dirty="0" spc="30"/>
              <a:t>Ленинградской</a:t>
            </a:r>
            <a:r>
              <a:rPr dirty="0" spc="-145"/>
              <a:t> </a:t>
            </a:r>
            <a:r>
              <a:rPr dirty="0" spc="-30"/>
              <a:t>АЭС</a:t>
            </a:r>
          </a:p>
          <a:p>
            <a:pPr marL="178435">
              <a:lnSpc>
                <a:spcPct val="100000"/>
              </a:lnSpc>
              <a:spcBef>
                <a:spcPts val="32"/>
              </a:spcBef>
            </a:pPr>
            <a:endParaRPr sz="2250">
              <a:latin typeface="Times New Roman"/>
              <a:cs typeface="Times New Roman"/>
            </a:endParaRPr>
          </a:p>
          <a:p>
            <a:pPr marL="4079875" marR="5080">
              <a:lnSpc>
                <a:spcPts val="1910"/>
              </a:lnSpc>
            </a:pPr>
            <a:r>
              <a:rPr dirty="0" spc="-20"/>
              <a:t>Вертикальные </a:t>
            </a:r>
            <a:r>
              <a:rPr dirty="0" spc="15"/>
              <a:t>насосы</a:t>
            </a:r>
            <a:r>
              <a:rPr dirty="0" spc="-70"/>
              <a:t> </a:t>
            </a:r>
            <a:r>
              <a:rPr dirty="0" spc="-10"/>
              <a:t>охлаждающей  </a:t>
            </a:r>
            <a:r>
              <a:rPr dirty="0" spc="-25"/>
              <a:t>воды </a:t>
            </a:r>
            <a:r>
              <a:rPr dirty="0"/>
              <a:t>ответственных </a:t>
            </a:r>
            <a:r>
              <a:rPr dirty="0" spc="15"/>
              <a:t>потребителей  </a:t>
            </a:r>
            <a:r>
              <a:rPr dirty="0" spc="-65"/>
              <a:t>для </a:t>
            </a:r>
            <a:r>
              <a:rPr dirty="0" spc="-30"/>
              <a:t>АЭС</a:t>
            </a:r>
            <a:r>
              <a:rPr dirty="0" spc="-125"/>
              <a:t> </a:t>
            </a:r>
            <a:r>
              <a:rPr dirty="0" spc="20"/>
              <a:t>Руппур</a:t>
            </a:r>
          </a:p>
        </p:txBody>
      </p:sp>
      <p:sp>
        <p:nvSpPr>
          <p:cNvPr id="16" name="object 16"/>
          <p:cNvSpPr/>
          <p:nvPr/>
        </p:nvSpPr>
        <p:spPr>
          <a:xfrm>
            <a:off x="5053666" y="5169900"/>
            <a:ext cx="307340" cy="424180"/>
          </a:xfrm>
          <a:custGeom>
            <a:avLst/>
            <a:gdLst/>
            <a:ahLst/>
            <a:cxnLst/>
            <a:rect l="l" t="t" r="r" b="b"/>
            <a:pathLst>
              <a:path w="307339" h="424179">
                <a:moveTo>
                  <a:pt x="244119" y="302869"/>
                </a:moveTo>
                <a:lnTo>
                  <a:pt x="218071" y="302869"/>
                </a:lnTo>
                <a:lnTo>
                  <a:pt x="218071" y="424014"/>
                </a:lnTo>
                <a:lnTo>
                  <a:pt x="244119" y="424014"/>
                </a:lnTo>
                <a:lnTo>
                  <a:pt x="244119" y="302869"/>
                </a:lnTo>
                <a:close/>
              </a:path>
              <a:path w="307339" h="424179">
                <a:moveTo>
                  <a:pt x="244119" y="0"/>
                </a:moveTo>
                <a:lnTo>
                  <a:pt x="219887" y="0"/>
                </a:lnTo>
                <a:lnTo>
                  <a:pt x="0" y="284708"/>
                </a:lnTo>
                <a:lnTo>
                  <a:pt x="0" y="302869"/>
                </a:lnTo>
                <a:lnTo>
                  <a:pt x="307111" y="302869"/>
                </a:lnTo>
                <a:lnTo>
                  <a:pt x="307111" y="278638"/>
                </a:lnTo>
                <a:lnTo>
                  <a:pt x="36347" y="278638"/>
                </a:lnTo>
                <a:lnTo>
                  <a:pt x="36347" y="277418"/>
                </a:lnTo>
                <a:lnTo>
                  <a:pt x="197472" y="70878"/>
                </a:lnTo>
                <a:lnTo>
                  <a:pt x="218668" y="41795"/>
                </a:lnTo>
                <a:lnTo>
                  <a:pt x="244119" y="41795"/>
                </a:lnTo>
                <a:lnTo>
                  <a:pt x="244119" y="0"/>
                </a:lnTo>
                <a:close/>
              </a:path>
              <a:path w="307339" h="424179">
                <a:moveTo>
                  <a:pt x="244119" y="41795"/>
                </a:moveTo>
                <a:lnTo>
                  <a:pt x="219887" y="41795"/>
                </a:lnTo>
                <a:lnTo>
                  <a:pt x="218071" y="79946"/>
                </a:lnTo>
                <a:lnTo>
                  <a:pt x="218071" y="278638"/>
                </a:lnTo>
                <a:lnTo>
                  <a:pt x="244119" y="278638"/>
                </a:lnTo>
                <a:lnTo>
                  <a:pt x="244119" y="41795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040966" y="5157200"/>
            <a:ext cx="332740" cy="449580"/>
          </a:xfrm>
          <a:custGeom>
            <a:avLst/>
            <a:gdLst/>
            <a:ahLst/>
            <a:cxnLst/>
            <a:rect l="l" t="t" r="r" b="b"/>
            <a:pathLst>
              <a:path w="332739" h="449579">
                <a:moveTo>
                  <a:pt x="25400" y="302869"/>
                </a:moveTo>
                <a:lnTo>
                  <a:pt x="12700" y="302869"/>
                </a:lnTo>
                <a:lnTo>
                  <a:pt x="12700" y="328269"/>
                </a:lnTo>
                <a:lnTo>
                  <a:pt x="218071" y="328269"/>
                </a:lnTo>
                <a:lnTo>
                  <a:pt x="218071" y="449414"/>
                </a:lnTo>
                <a:lnTo>
                  <a:pt x="269519" y="449414"/>
                </a:lnTo>
                <a:lnTo>
                  <a:pt x="269519" y="424014"/>
                </a:lnTo>
                <a:lnTo>
                  <a:pt x="243471" y="424014"/>
                </a:lnTo>
                <a:lnTo>
                  <a:pt x="243471" y="315569"/>
                </a:lnTo>
                <a:lnTo>
                  <a:pt x="25400" y="315569"/>
                </a:lnTo>
                <a:lnTo>
                  <a:pt x="25400" y="302869"/>
                </a:lnTo>
                <a:close/>
              </a:path>
              <a:path w="332739" h="449579">
                <a:moveTo>
                  <a:pt x="269519" y="41795"/>
                </a:moveTo>
                <a:lnTo>
                  <a:pt x="245897" y="41795"/>
                </a:lnTo>
                <a:lnTo>
                  <a:pt x="244236" y="76822"/>
                </a:lnTo>
                <a:lnTo>
                  <a:pt x="244119" y="424014"/>
                </a:lnTo>
                <a:lnTo>
                  <a:pt x="269519" y="424014"/>
                </a:lnTo>
                <a:lnTo>
                  <a:pt x="269519" y="328269"/>
                </a:lnTo>
                <a:lnTo>
                  <a:pt x="332511" y="328269"/>
                </a:lnTo>
                <a:lnTo>
                  <a:pt x="332511" y="315569"/>
                </a:lnTo>
                <a:lnTo>
                  <a:pt x="307111" y="315569"/>
                </a:lnTo>
                <a:lnTo>
                  <a:pt x="307111" y="304038"/>
                </a:lnTo>
                <a:lnTo>
                  <a:pt x="319811" y="304038"/>
                </a:lnTo>
                <a:lnTo>
                  <a:pt x="319811" y="302869"/>
                </a:lnTo>
                <a:lnTo>
                  <a:pt x="332511" y="302869"/>
                </a:lnTo>
                <a:lnTo>
                  <a:pt x="332511" y="278638"/>
                </a:lnTo>
                <a:lnTo>
                  <a:pt x="269519" y="278638"/>
                </a:lnTo>
                <a:lnTo>
                  <a:pt x="269519" y="41795"/>
                </a:lnTo>
                <a:close/>
              </a:path>
              <a:path w="332739" h="449579">
                <a:moveTo>
                  <a:pt x="269519" y="0"/>
                </a:moveTo>
                <a:lnTo>
                  <a:pt x="226339" y="0"/>
                </a:lnTo>
                <a:lnTo>
                  <a:pt x="0" y="293065"/>
                </a:lnTo>
                <a:lnTo>
                  <a:pt x="0" y="328269"/>
                </a:lnTo>
                <a:lnTo>
                  <a:pt x="12700" y="328269"/>
                </a:lnTo>
                <a:lnTo>
                  <a:pt x="12700" y="302869"/>
                </a:lnTo>
                <a:lnTo>
                  <a:pt x="25400" y="302869"/>
                </a:lnTo>
                <a:lnTo>
                  <a:pt x="25400" y="301739"/>
                </a:lnTo>
                <a:lnTo>
                  <a:pt x="36347" y="287564"/>
                </a:lnTo>
                <a:lnTo>
                  <a:pt x="36347" y="285749"/>
                </a:lnTo>
                <a:lnTo>
                  <a:pt x="176062" y="106662"/>
                </a:lnTo>
                <a:lnTo>
                  <a:pt x="210662" y="61853"/>
                </a:lnTo>
                <a:lnTo>
                  <a:pt x="224650" y="41795"/>
                </a:lnTo>
                <a:lnTo>
                  <a:pt x="226160" y="41795"/>
                </a:lnTo>
                <a:lnTo>
                  <a:pt x="238823" y="25399"/>
                </a:lnTo>
                <a:lnTo>
                  <a:pt x="269519" y="25399"/>
                </a:lnTo>
                <a:lnTo>
                  <a:pt x="269519" y="0"/>
                </a:lnTo>
                <a:close/>
              </a:path>
              <a:path w="332739" h="449579">
                <a:moveTo>
                  <a:pt x="36347" y="302869"/>
                </a:moveTo>
                <a:lnTo>
                  <a:pt x="25400" y="302869"/>
                </a:lnTo>
                <a:lnTo>
                  <a:pt x="25400" y="315569"/>
                </a:lnTo>
                <a:lnTo>
                  <a:pt x="243471" y="315569"/>
                </a:lnTo>
                <a:lnTo>
                  <a:pt x="243471" y="304038"/>
                </a:lnTo>
                <a:lnTo>
                  <a:pt x="36347" y="304038"/>
                </a:lnTo>
                <a:lnTo>
                  <a:pt x="36347" y="302869"/>
                </a:lnTo>
                <a:close/>
              </a:path>
              <a:path w="332739" h="449579">
                <a:moveTo>
                  <a:pt x="319811" y="304038"/>
                </a:moveTo>
                <a:lnTo>
                  <a:pt x="307111" y="304038"/>
                </a:lnTo>
                <a:lnTo>
                  <a:pt x="307111" y="315569"/>
                </a:lnTo>
                <a:lnTo>
                  <a:pt x="319811" y="315569"/>
                </a:lnTo>
                <a:lnTo>
                  <a:pt x="319811" y="304038"/>
                </a:lnTo>
                <a:close/>
              </a:path>
              <a:path w="332739" h="449579">
                <a:moveTo>
                  <a:pt x="332511" y="302869"/>
                </a:moveTo>
                <a:lnTo>
                  <a:pt x="319811" y="302869"/>
                </a:lnTo>
                <a:lnTo>
                  <a:pt x="319811" y="315569"/>
                </a:lnTo>
                <a:lnTo>
                  <a:pt x="332511" y="315569"/>
                </a:lnTo>
                <a:lnTo>
                  <a:pt x="332511" y="302869"/>
                </a:lnTo>
                <a:close/>
              </a:path>
              <a:path w="332739" h="449579">
                <a:moveTo>
                  <a:pt x="244119" y="41795"/>
                </a:moveTo>
                <a:lnTo>
                  <a:pt x="226160" y="41795"/>
                </a:lnTo>
                <a:lnTo>
                  <a:pt x="210501" y="62071"/>
                </a:lnTo>
                <a:lnTo>
                  <a:pt x="205451" y="68875"/>
                </a:lnTo>
                <a:lnTo>
                  <a:pt x="200164" y="75742"/>
                </a:lnTo>
                <a:lnTo>
                  <a:pt x="176062" y="106662"/>
                </a:lnTo>
                <a:lnTo>
                  <a:pt x="36347" y="287564"/>
                </a:lnTo>
                <a:lnTo>
                  <a:pt x="36347" y="304038"/>
                </a:lnTo>
                <a:lnTo>
                  <a:pt x="49047" y="304038"/>
                </a:lnTo>
                <a:lnTo>
                  <a:pt x="49047" y="278638"/>
                </a:lnTo>
                <a:lnTo>
                  <a:pt x="74104" y="278638"/>
                </a:lnTo>
                <a:lnTo>
                  <a:pt x="218071" y="94091"/>
                </a:lnTo>
                <a:lnTo>
                  <a:pt x="218117" y="91389"/>
                </a:lnTo>
                <a:lnTo>
                  <a:pt x="219900" y="53886"/>
                </a:lnTo>
                <a:lnTo>
                  <a:pt x="244119" y="53886"/>
                </a:lnTo>
                <a:lnTo>
                  <a:pt x="244119" y="41795"/>
                </a:lnTo>
                <a:close/>
              </a:path>
              <a:path w="332739" h="449579">
                <a:moveTo>
                  <a:pt x="49047" y="290118"/>
                </a:moveTo>
                <a:lnTo>
                  <a:pt x="49047" y="304038"/>
                </a:lnTo>
                <a:lnTo>
                  <a:pt x="243471" y="304038"/>
                </a:lnTo>
                <a:lnTo>
                  <a:pt x="243471" y="297929"/>
                </a:lnTo>
                <a:lnTo>
                  <a:pt x="59055" y="297929"/>
                </a:lnTo>
                <a:lnTo>
                  <a:pt x="49047" y="290118"/>
                </a:lnTo>
                <a:close/>
              </a:path>
              <a:path w="332739" h="449579">
                <a:moveTo>
                  <a:pt x="74104" y="278638"/>
                </a:moveTo>
                <a:lnTo>
                  <a:pt x="49047" y="278638"/>
                </a:lnTo>
                <a:lnTo>
                  <a:pt x="49047" y="290118"/>
                </a:lnTo>
                <a:lnTo>
                  <a:pt x="59055" y="297929"/>
                </a:lnTo>
                <a:lnTo>
                  <a:pt x="64196" y="291338"/>
                </a:lnTo>
                <a:lnTo>
                  <a:pt x="61747" y="291338"/>
                </a:lnTo>
                <a:lnTo>
                  <a:pt x="61747" y="290118"/>
                </a:lnTo>
                <a:lnTo>
                  <a:pt x="65148" y="290118"/>
                </a:lnTo>
                <a:lnTo>
                  <a:pt x="74104" y="278638"/>
                </a:lnTo>
                <a:close/>
              </a:path>
              <a:path w="332739" h="449579">
                <a:moveTo>
                  <a:pt x="244119" y="53886"/>
                </a:moveTo>
                <a:lnTo>
                  <a:pt x="219900" y="53886"/>
                </a:lnTo>
                <a:lnTo>
                  <a:pt x="232587" y="54495"/>
                </a:lnTo>
                <a:lnTo>
                  <a:pt x="232587" y="55324"/>
                </a:lnTo>
                <a:lnTo>
                  <a:pt x="241871" y="61633"/>
                </a:lnTo>
                <a:lnTo>
                  <a:pt x="236565" y="69306"/>
                </a:lnTo>
                <a:lnTo>
                  <a:pt x="231182" y="76822"/>
                </a:lnTo>
                <a:lnTo>
                  <a:pt x="225721" y="84185"/>
                </a:lnTo>
                <a:lnTo>
                  <a:pt x="220179" y="91401"/>
                </a:lnTo>
                <a:lnTo>
                  <a:pt x="218071" y="94091"/>
                </a:lnTo>
                <a:lnTo>
                  <a:pt x="218071" y="278638"/>
                </a:lnTo>
                <a:lnTo>
                  <a:pt x="74104" y="278638"/>
                </a:lnTo>
                <a:lnTo>
                  <a:pt x="59055" y="297929"/>
                </a:lnTo>
                <a:lnTo>
                  <a:pt x="243471" y="297929"/>
                </a:lnTo>
                <a:lnTo>
                  <a:pt x="243545" y="91389"/>
                </a:lnTo>
                <a:lnTo>
                  <a:pt x="244119" y="79291"/>
                </a:lnTo>
                <a:lnTo>
                  <a:pt x="244119" y="53886"/>
                </a:lnTo>
                <a:close/>
              </a:path>
              <a:path w="332739" h="449579">
                <a:moveTo>
                  <a:pt x="65148" y="290118"/>
                </a:moveTo>
                <a:lnTo>
                  <a:pt x="61747" y="290118"/>
                </a:lnTo>
                <a:lnTo>
                  <a:pt x="61747" y="291338"/>
                </a:lnTo>
                <a:lnTo>
                  <a:pt x="64196" y="291338"/>
                </a:lnTo>
                <a:lnTo>
                  <a:pt x="65148" y="290118"/>
                </a:lnTo>
                <a:close/>
              </a:path>
              <a:path w="332739" h="449579">
                <a:moveTo>
                  <a:pt x="176062" y="106662"/>
                </a:moveTo>
                <a:lnTo>
                  <a:pt x="36347" y="285749"/>
                </a:lnTo>
                <a:lnTo>
                  <a:pt x="36347" y="287564"/>
                </a:lnTo>
                <a:lnTo>
                  <a:pt x="176062" y="106662"/>
                </a:lnTo>
                <a:close/>
              </a:path>
              <a:path w="332739" h="449579">
                <a:moveTo>
                  <a:pt x="219900" y="53886"/>
                </a:moveTo>
                <a:lnTo>
                  <a:pt x="218117" y="91389"/>
                </a:lnTo>
                <a:lnTo>
                  <a:pt x="218071" y="94091"/>
                </a:lnTo>
                <a:lnTo>
                  <a:pt x="220189" y="91389"/>
                </a:lnTo>
                <a:lnTo>
                  <a:pt x="225721" y="84185"/>
                </a:lnTo>
                <a:lnTo>
                  <a:pt x="231182" y="76822"/>
                </a:lnTo>
                <a:lnTo>
                  <a:pt x="236565" y="69306"/>
                </a:lnTo>
                <a:lnTo>
                  <a:pt x="238025" y="67195"/>
                </a:lnTo>
                <a:lnTo>
                  <a:pt x="231368" y="67195"/>
                </a:lnTo>
                <a:lnTo>
                  <a:pt x="231368" y="54495"/>
                </a:lnTo>
                <a:lnTo>
                  <a:pt x="232587" y="54495"/>
                </a:lnTo>
                <a:lnTo>
                  <a:pt x="219900" y="53886"/>
                </a:lnTo>
                <a:close/>
              </a:path>
              <a:path w="332739" h="449579">
                <a:moveTo>
                  <a:pt x="220179" y="91389"/>
                </a:moveTo>
                <a:close/>
              </a:path>
              <a:path w="332739" h="449579">
                <a:moveTo>
                  <a:pt x="269519" y="25399"/>
                </a:moveTo>
                <a:lnTo>
                  <a:pt x="244119" y="25399"/>
                </a:lnTo>
                <a:lnTo>
                  <a:pt x="244119" y="79291"/>
                </a:lnTo>
                <a:lnTo>
                  <a:pt x="245897" y="41795"/>
                </a:lnTo>
                <a:lnTo>
                  <a:pt x="269519" y="41795"/>
                </a:lnTo>
                <a:lnTo>
                  <a:pt x="269519" y="25399"/>
                </a:lnTo>
                <a:close/>
              </a:path>
              <a:path w="332739" h="449579">
                <a:moveTo>
                  <a:pt x="231368" y="54495"/>
                </a:moveTo>
                <a:lnTo>
                  <a:pt x="231368" y="67195"/>
                </a:lnTo>
                <a:lnTo>
                  <a:pt x="232587" y="67195"/>
                </a:lnTo>
                <a:lnTo>
                  <a:pt x="232587" y="55324"/>
                </a:lnTo>
                <a:lnTo>
                  <a:pt x="231368" y="54495"/>
                </a:lnTo>
                <a:close/>
              </a:path>
              <a:path w="332739" h="449579">
                <a:moveTo>
                  <a:pt x="232587" y="55324"/>
                </a:moveTo>
                <a:lnTo>
                  <a:pt x="232587" y="67195"/>
                </a:lnTo>
                <a:lnTo>
                  <a:pt x="238025" y="67195"/>
                </a:lnTo>
                <a:lnTo>
                  <a:pt x="241871" y="61633"/>
                </a:lnTo>
                <a:lnTo>
                  <a:pt x="232587" y="55324"/>
                </a:lnTo>
                <a:close/>
              </a:path>
              <a:path w="332739" h="449579">
                <a:moveTo>
                  <a:pt x="226160" y="41795"/>
                </a:moveTo>
                <a:lnTo>
                  <a:pt x="224650" y="41795"/>
                </a:lnTo>
                <a:lnTo>
                  <a:pt x="220865" y="47345"/>
                </a:lnTo>
                <a:lnTo>
                  <a:pt x="215800" y="54677"/>
                </a:lnTo>
                <a:lnTo>
                  <a:pt x="210501" y="62071"/>
                </a:lnTo>
                <a:lnTo>
                  <a:pt x="226160" y="41795"/>
                </a:lnTo>
                <a:close/>
              </a:path>
              <a:path w="332739" h="449579">
                <a:moveTo>
                  <a:pt x="232587" y="54495"/>
                </a:moveTo>
                <a:lnTo>
                  <a:pt x="231368" y="54495"/>
                </a:lnTo>
                <a:lnTo>
                  <a:pt x="232587" y="55324"/>
                </a:lnTo>
                <a:lnTo>
                  <a:pt x="232587" y="54495"/>
                </a:lnTo>
                <a:close/>
              </a:path>
            </a:pathLst>
          </a:custGeom>
          <a:solidFill>
            <a:srgbClr val="006BAB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0">
                <a:latin typeface="Arial"/>
                <a:cs typeface="Arial"/>
              </a:rPr>
              <a:t>Идеи </a:t>
            </a:r>
            <a:r>
              <a:rPr dirty="0" spc="-95">
                <a:latin typeface="Arial"/>
                <a:cs typeface="Arial"/>
              </a:rPr>
              <a:t>для</a:t>
            </a:r>
            <a:r>
              <a:rPr dirty="0" spc="-250">
                <a:latin typeface="Arial"/>
                <a:cs typeface="Arial"/>
              </a:rPr>
              <a:t> </a:t>
            </a:r>
            <a:r>
              <a:rPr dirty="0" spc="40">
                <a:latin typeface="Arial"/>
                <a:cs typeface="Arial"/>
              </a:rPr>
              <a:t>отрасли</a:t>
            </a:r>
          </a:p>
        </p:txBody>
      </p:sp>
      <p:sp>
        <p:nvSpPr>
          <p:cNvPr id="3" name="object 3"/>
          <p:cNvSpPr/>
          <p:nvPr/>
        </p:nvSpPr>
        <p:spPr>
          <a:xfrm>
            <a:off x="8726634" y="323994"/>
            <a:ext cx="285750" cy="252095"/>
          </a:xfrm>
          <a:custGeom>
            <a:avLst/>
            <a:gdLst/>
            <a:ahLst/>
            <a:cxnLst/>
            <a:rect l="l" t="t" r="r" b="b"/>
            <a:pathLst>
              <a:path w="285750" h="252095">
                <a:moveTo>
                  <a:pt x="120084" y="134442"/>
                </a:moveTo>
                <a:lnTo>
                  <a:pt x="76873" y="134442"/>
                </a:lnTo>
                <a:lnTo>
                  <a:pt x="239991" y="251612"/>
                </a:lnTo>
                <a:lnTo>
                  <a:pt x="285508" y="251701"/>
                </a:lnTo>
                <a:lnTo>
                  <a:pt x="120084" y="134442"/>
                </a:lnTo>
                <a:close/>
              </a:path>
              <a:path w="285750" h="252095">
                <a:moveTo>
                  <a:pt x="26047" y="12"/>
                </a:moveTo>
                <a:lnTo>
                  <a:pt x="0" y="12"/>
                </a:lnTo>
                <a:lnTo>
                  <a:pt x="0" y="251599"/>
                </a:lnTo>
                <a:lnTo>
                  <a:pt x="26047" y="251599"/>
                </a:lnTo>
                <a:lnTo>
                  <a:pt x="26047" y="134442"/>
                </a:lnTo>
                <a:lnTo>
                  <a:pt x="120084" y="134442"/>
                </a:lnTo>
                <a:lnTo>
                  <a:pt x="103924" y="122986"/>
                </a:lnTo>
                <a:lnTo>
                  <a:pt x="121231" y="111264"/>
                </a:lnTo>
                <a:lnTo>
                  <a:pt x="26047" y="111264"/>
                </a:lnTo>
                <a:lnTo>
                  <a:pt x="26047" y="12"/>
                </a:lnTo>
                <a:close/>
              </a:path>
              <a:path w="285750" h="252095">
                <a:moveTo>
                  <a:pt x="285508" y="0"/>
                </a:moveTo>
                <a:lnTo>
                  <a:pt x="237121" y="12"/>
                </a:lnTo>
                <a:lnTo>
                  <a:pt x="76454" y="111264"/>
                </a:lnTo>
                <a:lnTo>
                  <a:pt x="121231" y="111264"/>
                </a:lnTo>
                <a:lnTo>
                  <a:pt x="2855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040554" y="324015"/>
            <a:ext cx="285750" cy="252095"/>
          </a:xfrm>
          <a:custGeom>
            <a:avLst/>
            <a:gdLst/>
            <a:ahLst/>
            <a:cxnLst/>
            <a:rect l="l" t="t" r="r" b="b"/>
            <a:pathLst>
              <a:path w="285750" h="252095">
                <a:moveTo>
                  <a:pt x="162940" y="0"/>
                </a:moveTo>
                <a:lnTo>
                  <a:pt x="122834" y="0"/>
                </a:lnTo>
                <a:lnTo>
                  <a:pt x="0" y="251574"/>
                </a:lnTo>
                <a:lnTo>
                  <a:pt x="28397" y="251587"/>
                </a:lnTo>
                <a:lnTo>
                  <a:pt x="59283" y="191135"/>
                </a:lnTo>
                <a:lnTo>
                  <a:pt x="255946" y="191135"/>
                </a:lnTo>
                <a:lnTo>
                  <a:pt x="244786" y="168198"/>
                </a:lnTo>
                <a:lnTo>
                  <a:pt x="70713" y="168198"/>
                </a:lnTo>
                <a:lnTo>
                  <a:pt x="142887" y="26428"/>
                </a:lnTo>
                <a:lnTo>
                  <a:pt x="175801" y="26428"/>
                </a:lnTo>
                <a:lnTo>
                  <a:pt x="162940" y="0"/>
                </a:lnTo>
                <a:close/>
              </a:path>
              <a:path w="285750" h="252095">
                <a:moveTo>
                  <a:pt x="255946" y="191135"/>
                </a:moveTo>
                <a:lnTo>
                  <a:pt x="225958" y="191135"/>
                </a:lnTo>
                <a:lnTo>
                  <a:pt x="256552" y="251587"/>
                </a:lnTo>
                <a:lnTo>
                  <a:pt x="285356" y="251574"/>
                </a:lnTo>
                <a:lnTo>
                  <a:pt x="255946" y="191135"/>
                </a:lnTo>
                <a:close/>
              </a:path>
              <a:path w="285750" h="252095">
                <a:moveTo>
                  <a:pt x="175801" y="26428"/>
                </a:moveTo>
                <a:lnTo>
                  <a:pt x="142887" y="26428"/>
                </a:lnTo>
                <a:lnTo>
                  <a:pt x="214134" y="168198"/>
                </a:lnTo>
                <a:lnTo>
                  <a:pt x="244786" y="168198"/>
                </a:lnTo>
                <a:lnTo>
                  <a:pt x="175801" y="264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250519" y="225068"/>
            <a:ext cx="1551940" cy="351155"/>
          </a:xfrm>
          <a:custGeom>
            <a:avLst/>
            <a:gdLst/>
            <a:ahLst/>
            <a:cxnLst/>
            <a:rect l="l" t="t" r="r" b="b"/>
            <a:pathLst>
              <a:path w="1551940" h="351155">
                <a:moveTo>
                  <a:pt x="188696" y="226898"/>
                </a:moveTo>
                <a:lnTo>
                  <a:pt x="162534" y="226898"/>
                </a:lnTo>
                <a:lnTo>
                  <a:pt x="162534" y="281889"/>
                </a:lnTo>
                <a:lnTo>
                  <a:pt x="166932" y="311872"/>
                </a:lnTo>
                <a:lnTo>
                  <a:pt x="180536" y="333333"/>
                </a:lnTo>
                <a:lnTo>
                  <a:pt x="203961" y="346236"/>
                </a:lnTo>
                <a:lnTo>
                  <a:pt x="237820" y="350545"/>
                </a:lnTo>
                <a:lnTo>
                  <a:pt x="376313" y="350545"/>
                </a:lnTo>
                <a:lnTo>
                  <a:pt x="408139" y="346029"/>
                </a:lnTo>
                <a:lnTo>
                  <a:pt x="430496" y="332781"/>
                </a:lnTo>
                <a:lnTo>
                  <a:pt x="435680" y="324319"/>
                </a:lnTo>
                <a:lnTo>
                  <a:pt x="238213" y="324319"/>
                </a:lnTo>
                <a:lnTo>
                  <a:pt x="222509" y="322769"/>
                </a:lnTo>
                <a:lnTo>
                  <a:pt x="206373" y="316649"/>
                </a:lnTo>
                <a:lnTo>
                  <a:pt x="193777" y="303756"/>
                </a:lnTo>
                <a:lnTo>
                  <a:pt x="188696" y="281889"/>
                </a:lnTo>
                <a:lnTo>
                  <a:pt x="188696" y="226898"/>
                </a:lnTo>
                <a:close/>
              </a:path>
              <a:path w="1551940" h="351155">
                <a:moveTo>
                  <a:pt x="1130223" y="98983"/>
                </a:moveTo>
                <a:lnTo>
                  <a:pt x="1104011" y="98983"/>
                </a:lnTo>
                <a:lnTo>
                  <a:pt x="1104011" y="350545"/>
                </a:lnTo>
                <a:lnTo>
                  <a:pt x="1130147" y="350545"/>
                </a:lnTo>
                <a:lnTo>
                  <a:pt x="1130147" y="233705"/>
                </a:lnTo>
                <a:lnTo>
                  <a:pt x="1389507" y="233705"/>
                </a:lnTo>
                <a:lnTo>
                  <a:pt x="1389507" y="226898"/>
                </a:lnTo>
                <a:lnTo>
                  <a:pt x="1467332" y="226898"/>
                </a:lnTo>
                <a:lnTo>
                  <a:pt x="1467332" y="218160"/>
                </a:lnTo>
                <a:lnTo>
                  <a:pt x="1389507" y="218160"/>
                </a:lnTo>
                <a:lnTo>
                  <a:pt x="1389507" y="210667"/>
                </a:lnTo>
                <a:lnTo>
                  <a:pt x="1130223" y="210667"/>
                </a:lnTo>
                <a:lnTo>
                  <a:pt x="1130223" y="98983"/>
                </a:lnTo>
                <a:close/>
              </a:path>
              <a:path w="1551940" h="351155">
                <a:moveTo>
                  <a:pt x="1389507" y="233705"/>
                </a:moveTo>
                <a:lnTo>
                  <a:pt x="1363090" y="233705"/>
                </a:lnTo>
                <a:lnTo>
                  <a:pt x="1363090" y="350545"/>
                </a:lnTo>
                <a:lnTo>
                  <a:pt x="1389507" y="350545"/>
                </a:lnTo>
                <a:lnTo>
                  <a:pt x="1389507" y="233705"/>
                </a:lnTo>
                <a:close/>
              </a:path>
              <a:path w="1551940" h="351155">
                <a:moveTo>
                  <a:pt x="432037" y="124650"/>
                </a:moveTo>
                <a:lnTo>
                  <a:pt x="376351" y="124650"/>
                </a:lnTo>
                <a:lnTo>
                  <a:pt x="395705" y="129774"/>
                </a:lnTo>
                <a:lnTo>
                  <a:pt x="409978" y="142471"/>
                </a:lnTo>
                <a:lnTo>
                  <a:pt x="418807" y="158726"/>
                </a:lnTo>
                <a:lnTo>
                  <a:pt x="421808" y="174405"/>
                </a:lnTo>
                <a:lnTo>
                  <a:pt x="421830" y="281889"/>
                </a:lnTo>
                <a:lnTo>
                  <a:pt x="418068" y="303236"/>
                </a:lnTo>
                <a:lnTo>
                  <a:pt x="408060" y="316187"/>
                </a:lnTo>
                <a:lnTo>
                  <a:pt x="393723" y="322596"/>
                </a:lnTo>
                <a:lnTo>
                  <a:pt x="376974" y="324319"/>
                </a:lnTo>
                <a:lnTo>
                  <a:pt x="435680" y="324319"/>
                </a:lnTo>
                <a:lnTo>
                  <a:pt x="443688" y="311251"/>
                </a:lnTo>
                <a:lnTo>
                  <a:pt x="448017" y="281889"/>
                </a:lnTo>
                <a:lnTo>
                  <a:pt x="448000" y="174405"/>
                </a:lnTo>
                <a:lnTo>
                  <a:pt x="443704" y="146040"/>
                </a:lnTo>
                <a:lnTo>
                  <a:pt x="432037" y="124650"/>
                </a:lnTo>
                <a:close/>
              </a:path>
              <a:path w="1551940" h="351155">
                <a:moveTo>
                  <a:pt x="67843" y="172427"/>
                </a:moveTo>
                <a:lnTo>
                  <a:pt x="25095" y="172427"/>
                </a:lnTo>
                <a:lnTo>
                  <a:pt x="15305" y="174407"/>
                </a:lnTo>
                <a:lnTo>
                  <a:pt x="7325" y="179805"/>
                </a:lnTo>
                <a:lnTo>
                  <a:pt x="1965" y="187772"/>
                </a:lnTo>
                <a:lnTo>
                  <a:pt x="0" y="197523"/>
                </a:lnTo>
                <a:lnTo>
                  <a:pt x="35" y="248145"/>
                </a:lnTo>
                <a:lnTo>
                  <a:pt x="1932" y="257529"/>
                </a:lnTo>
                <a:lnTo>
                  <a:pt x="7199" y="265341"/>
                </a:lnTo>
                <a:lnTo>
                  <a:pt x="15007" y="270609"/>
                </a:lnTo>
                <a:lnTo>
                  <a:pt x="24561" y="272541"/>
                </a:lnTo>
                <a:lnTo>
                  <a:pt x="68630" y="272541"/>
                </a:lnTo>
                <a:lnTo>
                  <a:pt x="78150" y="270609"/>
                </a:lnTo>
                <a:lnTo>
                  <a:pt x="85882" y="265396"/>
                </a:lnTo>
                <a:lnTo>
                  <a:pt x="86964" y="263791"/>
                </a:lnTo>
                <a:lnTo>
                  <a:pt x="15824" y="263791"/>
                </a:lnTo>
                <a:lnTo>
                  <a:pt x="8826" y="256806"/>
                </a:lnTo>
                <a:lnTo>
                  <a:pt x="8737" y="188518"/>
                </a:lnTo>
                <a:lnTo>
                  <a:pt x="16090" y="181178"/>
                </a:lnTo>
                <a:lnTo>
                  <a:pt x="86576" y="181178"/>
                </a:lnTo>
                <a:lnTo>
                  <a:pt x="85633" y="179793"/>
                </a:lnTo>
                <a:lnTo>
                  <a:pt x="77638" y="174405"/>
                </a:lnTo>
                <a:lnTo>
                  <a:pt x="67843" y="172427"/>
                </a:lnTo>
                <a:close/>
              </a:path>
              <a:path w="1551940" h="351155">
                <a:moveTo>
                  <a:pt x="1467332" y="226898"/>
                </a:moveTo>
                <a:lnTo>
                  <a:pt x="1458582" y="226898"/>
                </a:lnTo>
                <a:lnTo>
                  <a:pt x="1458618" y="248145"/>
                </a:lnTo>
                <a:lnTo>
                  <a:pt x="1460514" y="257529"/>
                </a:lnTo>
                <a:lnTo>
                  <a:pt x="1465783" y="265341"/>
                </a:lnTo>
                <a:lnTo>
                  <a:pt x="1473594" y="270609"/>
                </a:lnTo>
                <a:lnTo>
                  <a:pt x="1483156" y="272541"/>
                </a:lnTo>
                <a:lnTo>
                  <a:pt x="1527225" y="272541"/>
                </a:lnTo>
                <a:lnTo>
                  <a:pt x="1536737" y="270609"/>
                </a:lnTo>
                <a:lnTo>
                  <a:pt x="1544466" y="265396"/>
                </a:lnTo>
                <a:lnTo>
                  <a:pt x="1545547" y="263791"/>
                </a:lnTo>
                <a:lnTo>
                  <a:pt x="1474406" y="263791"/>
                </a:lnTo>
                <a:lnTo>
                  <a:pt x="1467421" y="256806"/>
                </a:lnTo>
                <a:lnTo>
                  <a:pt x="1467332" y="226898"/>
                </a:lnTo>
                <a:close/>
              </a:path>
              <a:path w="1551940" h="351155">
                <a:moveTo>
                  <a:pt x="86576" y="181178"/>
                </a:moveTo>
                <a:lnTo>
                  <a:pt x="76936" y="181178"/>
                </a:lnTo>
                <a:lnTo>
                  <a:pt x="84289" y="188518"/>
                </a:lnTo>
                <a:lnTo>
                  <a:pt x="84289" y="256806"/>
                </a:lnTo>
                <a:lnTo>
                  <a:pt x="77292" y="263791"/>
                </a:lnTo>
                <a:lnTo>
                  <a:pt x="86964" y="263791"/>
                </a:lnTo>
                <a:lnTo>
                  <a:pt x="91110" y="257641"/>
                </a:lnTo>
                <a:lnTo>
                  <a:pt x="93027" y="248145"/>
                </a:lnTo>
                <a:lnTo>
                  <a:pt x="93027" y="226898"/>
                </a:lnTo>
                <a:lnTo>
                  <a:pt x="188696" y="226898"/>
                </a:lnTo>
                <a:lnTo>
                  <a:pt x="188696" y="218160"/>
                </a:lnTo>
                <a:lnTo>
                  <a:pt x="93027" y="218160"/>
                </a:lnTo>
                <a:lnTo>
                  <a:pt x="93009" y="197523"/>
                </a:lnTo>
                <a:lnTo>
                  <a:pt x="91048" y="187810"/>
                </a:lnTo>
                <a:lnTo>
                  <a:pt x="86576" y="181178"/>
                </a:lnTo>
                <a:close/>
              </a:path>
              <a:path w="1551940" h="351155">
                <a:moveTo>
                  <a:pt x="1545159" y="181178"/>
                </a:moveTo>
                <a:lnTo>
                  <a:pt x="1535531" y="181178"/>
                </a:lnTo>
                <a:lnTo>
                  <a:pt x="1542872" y="188518"/>
                </a:lnTo>
                <a:lnTo>
                  <a:pt x="1542872" y="256806"/>
                </a:lnTo>
                <a:lnTo>
                  <a:pt x="1535874" y="263791"/>
                </a:lnTo>
                <a:lnTo>
                  <a:pt x="1545547" y="263791"/>
                </a:lnTo>
                <a:lnTo>
                  <a:pt x="1549692" y="257641"/>
                </a:lnTo>
                <a:lnTo>
                  <a:pt x="1551609" y="248145"/>
                </a:lnTo>
                <a:lnTo>
                  <a:pt x="1551591" y="197523"/>
                </a:lnTo>
                <a:lnTo>
                  <a:pt x="1549630" y="187810"/>
                </a:lnTo>
                <a:lnTo>
                  <a:pt x="1545159" y="181178"/>
                </a:lnTo>
                <a:close/>
              </a:path>
              <a:path w="1551940" h="351155">
                <a:moveTo>
                  <a:pt x="376351" y="98945"/>
                </a:moveTo>
                <a:lnTo>
                  <a:pt x="237947" y="98945"/>
                </a:lnTo>
                <a:lnTo>
                  <a:pt x="204438" y="103402"/>
                </a:lnTo>
                <a:lnTo>
                  <a:pt x="180928" y="117127"/>
                </a:lnTo>
                <a:lnTo>
                  <a:pt x="167075" y="140656"/>
                </a:lnTo>
                <a:lnTo>
                  <a:pt x="162550" y="174405"/>
                </a:lnTo>
                <a:lnTo>
                  <a:pt x="162534" y="218160"/>
                </a:lnTo>
                <a:lnTo>
                  <a:pt x="188696" y="218160"/>
                </a:lnTo>
                <a:lnTo>
                  <a:pt x="188716" y="174405"/>
                </a:lnTo>
                <a:lnTo>
                  <a:pt x="192457" y="151937"/>
                </a:lnTo>
                <a:lnTo>
                  <a:pt x="202830" y="136437"/>
                </a:lnTo>
                <a:lnTo>
                  <a:pt x="218448" y="127512"/>
                </a:lnTo>
                <a:lnTo>
                  <a:pt x="237947" y="124650"/>
                </a:lnTo>
                <a:lnTo>
                  <a:pt x="432037" y="124650"/>
                </a:lnTo>
                <a:lnTo>
                  <a:pt x="430544" y="121913"/>
                </a:lnTo>
                <a:lnTo>
                  <a:pt x="408203" y="105196"/>
                </a:lnTo>
                <a:lnTo>
                  <a:pt x="376351" y="98945"/>
                </a:lnTo>
                <a:close/>
              </a:path>
              <a:path w="1551940" h="351155">
                <a:moveTo>
                  <a:pt x="1526438" y="172427"/>
                </a:moveTo>
                <a:lnTo>
                  <a:pt x="1483677" y="172427"/>
                </a:lnTo>
                <a:lnTo>
                  <a:pt x="1473925" y="174407"/>
                </a:lnTo>
                <a:lnTo>
                  <a:pt x="1465940" y="179805"/>
                </a:lnTo>
                <a:lnTo>
                  <a:pt x="1460560" y="187772"/>
                </a:lnTo>
                <a:lnTo>
                  <a:pt x="1458582" y="197523"/>
                </a:lnTo>
                <a:lnTo>
                  <a:pt x="1458582" y="218160"/>
                </a:lnTo>
                <a:lnTo>
                  <a:pt x="1467332" y="218160"/>
                </a:lnTo>
                <a:lnTo>
                  <a:pt x="1467332" y="188518"/>
                </a:lnTo>
                <a:lnTo>
                  <a:pt x="1474673" y="181178"/>
                </a:lnTo>
                <a:lnTo>
                  <a:pt x="1545159" y="181178"/>
                </a:lnTo>
                <a:lnTo>
                  <a:pt x="1544217" y="179793"/>
                </a:lnTo>
                <a:lnTo>
                  <a:pt x="1536226" y="174405"/>
                </a:lnTo>
                <a:lnTo>
                  <a:pt x="1526438" y="172427"/>
                </a:lnTo>
                <a:close/>
              </a:path>
              <a:path w="1551940" h="351155">
                <a:moveTo>
                  <a:pt x="1389507" y="98983"/>
                </a:moveTo>
                <a:lnTo>
                  <a:pt x="1363090" y="98983"/>
                </a:lnTo>
                <a:lnTo>
                  <a:pt x="1363090" y="210667"/>
                </a:lnTo>
                <a:lnTo>
                  <a:pt x="1389507" y="210667"/>
                </a:lnTo>
                <a:lnTo>
                  <a:pt x="1389507" y="98983"/>
                </a:lnTo>
                <a:close/>
              </a:path>
              <a:path w="1551940" h="351155">
                <a:moveTo>
                  <a:pt x="1489913" y="0"/>
                </a:moveTo>
                <a:lnTo>
                  <a:pt x="61899" y="0"/>
                </a:lnTo>
                <a:lnTo>
                  <a:pt x="54199" y="1550"/>
                </a:lnTo>
                <a:lnTo>
                  <a:pt x="47918" y="5781"/>
                </a:lnTo>
                <a:lnTo>
                  <a:pt x="43688" y="12065"/>
                </a:lnTo>
                <a:lnTo>
                  <a:pt x="42230" y="19316"/>
                </a:lnTo>
                <a:lnTo>
                  <a:pt x="42138" y="172427"/>
                </a:lnTo>
                <a:lnTo>
                  <a:pt x="50888" y="172427"/>
                </a:lnTo>
                <a:lnTo>
                  <a:pt x="50888" y="14338"/>
                </a:lnTo>
                <a:lnTo>
                  <a:pt x="56476" y="8737"/>
                </a:lnTo>
                <a:lnTo>
                  <a:pt x="1505666" y="8737"/>
                </a:lnTo>
                <a:lnTo>
                  <a:pt x="1503578" y="5662"/>
                </a:lnTo>
                <a:lnTo>
                  <a:pt x="1497428" y="1519"/>
                </a:lnTo>
                <a:lnTo>
                  <a:pt x="1489913" y="0"/>
                </a:lnTo>
                <a:close/>
              </a:path>
              <a:path w="1551940" h="351155">
                <a:moveTo>
                  <a:pt x="1505666" y="8737"/>
                </a:moveTo>
                <a:lnTo>
                  <a:pt x="1494980" y="8737"/>
                </a:lnTo>
                <a:lnTo>
                  <a:pt x="1500568" y="14338"/>
                </a:lnTo>
                <a:lnTo>
                  <a:pt x="1500733" y="172427"/>
                </a:lnTo>
                <a:lnTo>
                  <a:pt x="1509471" y="172427"/>
                </a:lnTo>
                <a:lnTo>
                  <a:pt x="1509318" y="19316"/>
                </a:lnTo>
                <a:lnTo>
                  <a:pt x="1507747" y="11803"/>
                </a:lnTo>
                <a:lnTo>
                  <a:pt x="1505666" y="87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802094" y="449847"/>
            <a:ext cx="890269" cy="0"/>
          </a:xfrm>
          <a:custGeom>
            <a:avLst/>
            <a:gdLst/>
            <a:ahLst/>
            <a:cxnLst/>
            <a:rect l="l" t="t" r="r" b="b"/>
            <a:pathLst>
              <a:path w="890270" h="0">
                <a:moveTo>
                  <a:pt x="0" y="0"/>
                </a:moveTo>
                <a:lnTo>
                  <a:pt x="88990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951469" y="449847"/>
            <a:ext cx="4307840" cy="0"/>
          </a:xfrm>
          <a:custGeom>
            <a:avLst/>
            <a:gdLst/>
            <a:ahLst/>
            <a:cxnLst/>
            <a:rect l="l" t="t" r="r" b="b"/>
            <a:pathLst>
              <a:path w="4307840" h="0">
                <a:moveTo>
                  <a:pt x="0" y="0"/>
                </a:moveTo>
                <a:lnTo>
                  <a:pt x="4307789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169" y="449847"/>
            <a:ext cx="979169" cy="0"/>
          </a:xfrm>
          <a:custGeom>
            <a:avLst/>
            <a:gdLst/>
            <a:ahLst/>
            <a:cxnLst/>
            <a:rect l="l" t="t" r="r" b="b"/>
            <a:pathLst>
              <a:path w="979169" h="0">
                <a:moveTo>
                  <a:pt x="0" y="0"/>
                </a:moveTo>
                <a:lnTo>
                  <a:pt x="97859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586853" y="2278851"/>
            <a:ext cx="5159375" cy="5822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50" spc="20">
                <a:solidFill>
                  <a:srgbClr val="231F20"/>
                </a:solidFill>
                <a:latin typeface="Arial"/>
                <a:cs typeface="Arial"/>
              </a:rPr>
              <a:t>Использование</a:t>
            </a:r>
            <a:r>
              <a:rPr dirty="0" sz="1850" spc="-1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50" spc="25">
                <a:solidFill>
                  <a:srgbClr val="231F20"/>
                </a:solidFill>
                <a:latin typeface="Arial"/>
                <a:cs typeface="Arial"/>
              </a:rPr>
              <a:t>современных</a:t>
            </a:r>
            <a:endParaRPr sz="1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850" spc="70">
                <a:solidFill>
                  <a:srgbClr val="231F20"/>
                </a:solidFill>
                <a:latin typeface="Arial"/>
                <a:cs typeface="Arial"/>
              </a:rPr>
              <a:t>конструкций </a:t>
            </a:r>
            <a:r>
              <a:rPr dirty="0" sz="1850" spc="25">
                <a:solidFill>
                  <a:srgbClr val="231F20"/>
                </a:solidFill>
                <a:latin typeface="Arial"/>
                <a:cs typeface="Arial"/>
              </a:rPr>
              <a:t>регулирующих </a:t>
            </a:r>
            <a:r>
              <a:rPr dirty="0" sz="1850" spc="15">
                <a:solidFill>
                  <a:srgbClr val="231F20"/>
                </a:solidFill>
                <a:latin typeface="Arial"/>
                <a:cs typeface="Arial"/>
              </a:rPr>
              <a:t>клапанов</a:t>
            </a:r>
            <a:r>
              <a:rPr dirty="0" sz="1850" spc="-2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50" spc="-25">
                <a:solidFill>
                  <a:srgbClr val="231F20"/>
                </a:solidFill>
                <a:latin typeface="Arial"/>
                <a:cs typeface="Arial"/>
              </a:rPr>
              <a:t>(клетка)</a:t>
            </a:r>
            <a:endParaRPr sz="18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229391" y="2174552"/>
            <a:ext cx="796991" cy="8113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586857" y="5266903"/>
            <a:ext cx="5145405" cy="584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499"/>
              </a:lnSpc>
            </a:pPr>
            <a:r>
              <a:rPr dirty="0" sz="1850">
                <a:solidFill>
                  <a:srgbClr val="231F20"/>
                </a:solidFill>
                <a:latin typeface="Arial"/>
                <a:cs typeface="Arial"/>
              </a:rPr>
              <a:t>Ежегодный </a:t>
            </a:r>
            <a:r>
              <a:rPr dirty="0" sz="1850" spc="10">
                <a:solidFill>
                  <a:srgbClr val="231F20"/>
                </a:solidFill>
                <a:latin typeface="Arial"/>
                <a:cs typeface="Arial"/>
              </a:rPr>
              <a:t>круглый </a:t>
            </a:r>
            <a:r>
              <a:rPr dirty="0" sz="1850" spc="25">
                <a:solidFill>
                  <a:srgbClr val="231F20"/>
                </a:solidFill>
                <a:latin typeface="Arial"/>
                <a:cs typeface="Arial"/>
              </a:rPr>
              <a:t>стол </a:t>
            </a:r>
            <a:r>
              <a:rPr dirty="0" sz="1850" spc="80">
                <a:solidFill>
                  <a:srgbClr val="231F20"/>
                </a:solidFill>
                <a:latin typeface="Arial"/>
                <a:cs typeface="Arial"/>
              </a:rPr>
              <a:t>с </a:t>
            </a:r>
            <a:r>
              <a:rPr dirty="0" sz="1850" spc="25">
                <a:solidFill>
                  <a:srgbClr val="231F20"/>
                </a:solidFill>
                <a:latin typeface="Arial"/>
                <a:cs typeface="Arial"/>
              </a:rPr>
              <a:t>участием </a:t>
            </a:r>
            <a:r>
              <a:rPr dirty="0" sz="1850" spc="-5">
                <a:solidFill>
                  <a:srgbClr val="231F20"/>
                </a:solidFill>
                <a:latin typeface="Arial"/>
                <a:cs typeface="Arial"/>
              </a:rPr>
              <a:t>ДМОЗ,  </a:t>
            </a:r>
            <a:r>
              <a:rPr dirty="0" sz="1850" spc="25">
                <a:solidFill>
                  <a:srgbClr val="231F20"/>
                </a:solidFill>
                <a:latin typeface="Arial"/>
                <a:cs typeface="Arial"/>
              </a:rPr>
              <a:t>Атомкомплекта, </a:t>
            </a:r>
            <a:r>
              <a:rPr dirty="0" sz="1850" spc="-105">
                <a:solidFill>
                  <a:srgbClr val="231F20"/>
                </a:solidFill>
                <a:latin typeface="Arial"/>
                <a:cs typeface="Arial"/>
              </a:rPr>
              <a:t>УЗ </a:t>
            </a:r>
            <a:r>
              <a:rPr dirty="0" sz="1850" spc="5">
                <a:solidFill>
                  <a:srgbClr val="231F20"/>
                </a:solidFill>
                <a:latin typeface="Arial"/>
                <a:cs typeface="Arial"/>
              </a:rPr>
              <a:t>заказчиков </a:t>
            </a:r>
            <a:r>
              <a:rPr dirty="0" sz="1850" spc="65">
                <a:solidFill>
                  <a:srgbClr val="231F20"/>
                </a:solidFill>
                <a:latin typeface="Arial"/>
                <a:cs typeface="Arial"/>
              </a:rPr>
              <a:t>и</a:t>
            </a:r>
            <a:r>
              <a:rPr dirty="0" sz="1850" spc="-1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50" spc="35">
                <a:solidFill>
                  <a:srgbClr val="231F20"/>
                </a:solidFill>
                <a:latin typeface="Arial"/>
                <a:cs typeface="Arial"/>
              </a:rPr>
              <a:t>поставщиков</a:t>
            </a:r>
            <a:endParaRPr sz="18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482637" y="5153212"/>
            <a:ext cx="293370" cy="293370"/>
          </a:xfrm>
          <a:custGeom>
            <a:avLst/>
            <a:gdLst/>
            <a:ahLst/>
            <a:cxnLst/>
            <a:rect l="l" t="t" r="r" b="b"/>
            <a:pathLst>
              <a:path w="293369" h="293370">
                <a:moveTo>
                  <a:pt x="146570" y="0"/>
                </a:moveTo>
                <a:lnTo>
                  <a:pt x="100243" y="7475"/>
                </a:lnTo>
                <a:lnTo>
                  <a:pt x="60011" y="28281"/>
                </a:lnTo>
                <a:lnTo>
                  <a:pt x="28284" y="60005"/>
                </a:lnTo>
                <a:lnTo>
                  <a:pt x="7477" y="100238"/>
                </a:lnTo>
                <a:lnTo>
                  <a:pt x="0" y="146570"/>
                </a:lnTo>
                <a:lnTo>
                  <a:pt x="7477" y="192902"/>
                </a:lnTo>
                <a:lnTo>
                  <a:pt x="28284" y="233135"/>
                </a:lnTo>
                <a:lnTo>
                  <a:pt x="60011" y="264860"/>
                </a:lnTo>
                <a:lnTo>
                  <a:pt x="100243" y="285665"/>
                </a:lnTo>
                <a:lnTo>
                  <a:pt x="146570" y="293141"/>
                </a:lnTo>
                <a:lnTo>
                  <a:pt x="192902" y="285665"/>
                </a:lnTo>
                <a:lnTo>
                  <a:pt x="233135" y="264860"/>
                </a:lnTo>
                <a:lnTo>
                  <a:pt x="242954" y="255041"/>
                </a:lnTo>
                <a:lnTo>
                  <a:pt x="146570" y="255041"/>
                </a:lnTo>
                <a:lnTo>
                  <a:pt x="124694" y="252835"/>
                </a:lnTo>
                <a:lnTo>
                  <a:pt x="85943" y="236528"/>
                </a:lnTo>
                <a:lnTo>
                  <a:pt x="56617" y="207203"/>
                </a:lnTo>
                <a:lnTo>
                  <a:pt x="40305" y="168446"/>
                </a:lnTo>
                <a:lnTo>
                  <a:pt x="38100" y="146570"/>
                </a:lnTo>
                <a:lnTo>
                  <a:pt x="40305" y="124689"/>
                </a:lnTo>
                <a:lnTo>
                  <a:pt x="56618" y="85936"/>
                </a:lnTo>
                <a:lnTo>
                  <a:pt x="85943" y="56613"/>
                </a:lnTo>
                <a:lnTo>
                  <a:pt x="124694" y="40305"/>
                </a:lnTo>
                <a:lnTo>
                  <a:pt x="146570" y="38100"/>
                </a:lnTo>
                <a:lnTo>
                  <a:pt x="242954" y="38100"/>
                </a:lnTo>
                <a:lnTo>
                  <a:pt x="233135" y="28281"/>
                </a:lnTo>
                <a:lnTo>
                  <a:pt x="192902" y="7475"/>
                </a:lnTo>
                <a:lnTo>
                  <a:pt x="146570" y="0"/>
                </a:lnTo>
                <a:close/>
              </a:path>
              <a:path w="293369" h="293370">
                <a:moveTo>
                  <a:pt x="242954" y="38100"/>
                </a:moveTo>
                <a:lnTo>
                  <a:pt x="146570" y="38100"/>
                </a:lnTo>
                <a:lnTo>
                  <a:pt x="168452" y="40305"/>
                </a:lnTo>
                <a:lnTo>
                  <a:pt x="188796" y="46618"/>
                </a:lnTo>
                <a:lnTo>
                  <a:pt x="223278" y="69862"/>
                </a:lnTo>
                <a:lnTo>
                  <a:pt x="246532" y="104344"/>
                </a:lnTo>
                <a:lnTo>
                  <a:pt x="255041" y="146570"/>
                </a:lnTo>
                <a:lnTo>
                  <a:pt x="252841" y="168452"/>
                </a:lnTo>
                <a:lnTo>
                  <a:pt x="236534" y="207205"/>
                </a:lnTo>
                <a:lnTo>
                  <a:pt x="207205" y="236528"/>
                </a:lnTo>
                <a:lnTo>
                  <a:pt x="168452" y="252835"/>
                </a:lnTo>
                <a:lnTo>
                  <a:pt x="146570" y="255041"/>
                </a:lnTo>
                <a:lnTo>
                  <a:pt x="242954" y="255041"/>
                </a:lnTo>
                <a:lnTo>
                  <a:pt x="264860" y="233135"/>
                </a:lnTo>
                <a:lnTo>
                  <a:pt x="285665" y="192902"/>
                </a:lnTo>
                <a:lnTo>
                  <a:pt x="293141" y="146570"/>
                </a:lnTo>
                <a:lnTo>
                  <a:pt x="285665" y="100238"/>
                </a:lnTo>
                <a:lnTo>
                  <a:pt x="264860" y="60005"/>
                </a:lnTo>
                <a:lnTo>
                  <a:pt x="242954" y="38100"/>
                </a:lnTo>
                <a:close/>
              </a:path>
            </a:pathLst>
          </a:custGeom>
          <a:solidFill>
            <a:srgbClr val="006B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430734" y="5408257"/>
            <a:ext cx="408305" cy="238760"/>
          </a:xfrm>
          <a:custGeom>
            <a:avLst/>
            <a:gdLst/>
            <a:ahLst/>
            <a:cxnLst/>
            <a:rect l="l" t="t" r="r" b="b"/>
            <a:pathLst>
              <a:path w="408305" h="238760">
                <a:moveTo>
                  <a:pt x="241668" y="0"/>
                </a:moveTo>
                <a:lnTo>
                  <a:pt x="166624" y="0"/>
                </a:lnTo>
                <a:lnTo>
                  <a:pt x="122325" y="5955"/>
                </a:lnTo>
                <a:lnTo>
                  <a:pt x="82522" y="22751"/>
                </a:lnTo>
                <a:lnTo>
                  <a:pt x="48802" y="48802"/>
                </a:lnTo>
                <a:lnTo>
                  <a:pt x="22751" y="82522"/>
                </a:lnTo>
                <a:lnTo>
                  <a:pt x="5955" y="122325"/>
                </a:lnTo>
                <a:lnTo>
                  <a:pt x="0" y="166623"/>
                </a:lnTo>
                <a:lnTo>
                  <a:pt x="0" y="238582"/>
                </a:lnTo>
                <a:lnTo>
                  <a:pt x="38100" y="238582"/>
                </a:lnTo>
                <a:lnTo>
                  <a:pt x="38100" y="166623"/>
                </a:lnTo>
                <a:lnTo>
                  <a:pt x="40711" y="140700"/>
                </a:lnTo>
                <a:lnTo>
                  <a:pt x="60036" y="94779"/>
                </a:lnTo>
                <a:lnTo>
                  <a:pt x="94779" y="60036"/>
                </a:lnTo>
                <a:lnTo>
                  <a:pt x="140700" y="40711"/>
                </a:lnTo>
                <a:lnTo>
                  <a:pt x="166624" y="38099"/>
                </a:lnTo>
                <a:lnTo>
                  <a:pt x="345635" y="38099"/>
                </a:lnTo>
                <a:lnTo>
                  <a:pt x="325769" y="22751"/>
                </a:lnTo>
                <a:lnTo>
                  <a:pt x="285967" y="5955"/>
                </a:lnTo>
                <a:lnTo>
                  <a:pt x="241668" y="0"/>
                </a:lnTo>
                <a:close/>
              </a:path>
              <a:path w="408305" h="238760">
                <a:moveTo>
                  <a:pt x="345635" y="38099"/>
                </a:moveTo>
                <a:lnTo>
                  <a:pt x="241668" y="38099"/>
                </a:lnTo>
                <a:lnTo>
                  <a:pt x="267591" y="40711"/>
                </a:lnTo>
                <a:lnTo>
                  <a:pt x="291699" y="48191"/>
                </a:lnTo>
                <a:lnTo>
                  <a:pt x="332549" y="75742"/>
                </a:lnTo>
                <a:lnTo>
                  <a:pt x="360100" y="116592"/>
                </a:lnTo>
                <a:lnTo>
                  <a:pt x="370192" y="166623"/>
                </a:lnTo>
                <a:lnTo>
                  <a:pt x="370192" y="238582"/>
                </a:lnTo>
                <a:lnTo>
                  <a:pt x="408292" y="238582"/>
                </a:lnTo>
                <a:lnTo>
                  <a:pt x="408292" y="166623"/>
                </a:lnTo>
                <a:lnTo>
                  <a:pt x="402336" y="122325"/>
                </a:lnTo>
                <a:lnTo>
                  <a:pt x="385540" y="82522"/>
                </a:lnTo>
                <a:lnTo>
                  <a:pt x="359489" y="48802"/>
                </a:lnTo>
                <a:lnTo>
                  <a:pt x="345635" y="38099"/>
                </a:lnTo>
                <a:close/>
              </a:path>
            </a:pathLst>
          </a:custGeom>
          <a:solidFill>
            <a:srgbClr val="006B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23041" y="5639085"/>
            <a:ext cx="810260" cy="347345"/>
          </a:xfrm>
          <a:custGeom>
            <a:avLst/>
            <a:gdLst/>
            <a:ahLst/>
            <a:cxnLst/>
            <a:rect l="l" t="t" r="r" b="b"/>
            <a:pathLst>
              <a:path w="810260" h="347345">
                <a:moveTo>
                  <a:pt x="699566" y="0"/>
                </a:moveTo>
                <a:lnTo>
                  <a:pt x="101587" y="0"/>
                </a:lnTo>
                <a:lnTo>
                  <a:pt x="0" y="178663"/>
                </a:lnTo>
                <a:lnTo>
                  <a:pt x="0" y="347052"/>
                </a:lnTo>
                <a:lnTo>
                  <a:pt x="809688" y="347052"/>
                </a:lnTo>
                <a:lnTo>
                  <a:pt x="809688" y="308952"/>
                </a:lnTo>
                <a:lnTo>
                  <a:pt x="38100" y="308952"/>
                </a:lnTo>
                <a:lnTo>
                  <a:pt x="38100" y="193116"/>
                </a:lnTo>
                <a:lnTo>
                  <a:pt x="35610" y="193116"/>
                </a:lnTo>
                <a:lnTo>
                  <a:pt x="19050" y="183705"/>
                </a:lnTo>
                <a:lnTo>
                  <a:pt x="40962" y="183705"/>
                </a:lnTo>
                <a:lnTo>
                  <a:pt x="123761" y="38100"/>
                </a:lnTo>
                <a:lnTo>
                  <a:pt x="723098" y="38100"/>
                </a:lnTo>
                <a:lnTo>
                  <a:pt x="699566" y="0"/>
                </a:lnTo>
                <a:close/>
              </a:path>
              <a:path w="810260" h="347345">
                <a:moveTo>
                  <a:pt x="723098" y="38100"/>
                </a:moveTo>
                <a:lnTo>
                  <a:pt x="678319" y="38100"/>
                </a:lnTo>
                <a:lnTo>
                  <a:pt x="771588" y="189115"/>
                </a:lnTo>
                <a:lnTo>
                  <a:pt x="771588" y="308952"/>
                </a:lnTo>
                <a:lnTo>
                  <a:pt x="809688" y="308952"/>
                </a:lnTo>
                <a:lnTo>
                  <a:pt x="809688" y="178295"/>
                </a:lnTo>
                <a:lnTo>
                  <a:pt x="723098" y="38100"/>
                </a:lnTo>
                <a:close/>
              </a:path>
              <a:path w="810260" h="347345">
                <a:moveTo>
                  <a:pt x="38100" y="183705"/>
                </a:moveTo>
                <a:lnTo>
                  <a:pt x="19050" y="183705"/>
                </a:lnTo>
                <a:lnTo>
                  <a:pt x="35610" y="193116"/>
                </a:lnTo>
                <a:lnTo>
                  <a:pt x="38099" y="188738"/>
                </a:lnTo>
                <a:lnTo>
                  <a:pt x="38100" y="183705"/>
                </a:lnTo>
                <a:close/>
              </a:path>
              <a:path w="810260" h="347345">
                <a:moveTo>
                  <a:pt x="38100" y="188738"/>
                </a:moveTo>
                <a:lnTo>
                  <a:pt x="35610" y="193116"/>
                </a:lnTo>
                <a:lnTo>
                  <a:pt x="38100" y="193116"/>
                </a:lnTo>
                <a:lnTo>
                  <a:pt x="38100" y="188738"/>
                </a:lnTo>
                <a:close/>
              </a:path>
              <a:path w="810260" h="347345">
                <a:moveTo>
                  <a:pt x="40962" y="183705"/>
                </a:moveTo>
                <a:lnTo>
                  <a:pt x="38100" y="183705"/>
                </a:lnTo>
                <a:lnTo>
                  <a:pt x="38100" y="188738"/>
                </a:lnTo>
                <a:lnTo>
                  <a:pt x="40962" y="183705"/>
                </a:lnTo>
                <a:close/>
              </a:path>
            </a:pathLst>
          </a:custGeom>
          <a:solidFill>
            <a:srgbClr val="006B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627887" y="5427305"/>
            <a:ext cx="0" cy="156845"/>
          </a:xfrm>
          <a:custGeom>
            <a:avLst/>
            <a:gdLst/>
            <a:ahLst/>
            <a:cxnLst/>
            <a:rect l="l" t="t" r="r" b="b"/>
            <a:pathLst>
              <a:path w="0" h="156845">
                <a:moveTo>
                  <a:pt x="0" y="0"/>
                </a:moveTo>
                <a:lnTo>
                  <a:pt x="0" y="156578"/>
                </a:lnTo>
              </a:path>
            </a:pathLst>
          </a:custGeom>
          <a:ln w="38100">
            <a:solidFill>
              <a:srgbClr val="006BA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681156" y="5537065"/>
            <a:ext cx="67945" cy="0"/>
          </a:xfrm>
          <a:custGeom>
            <a:avLst/>
            <a:gdLst/>
            <a:ahLst/>
            <a:cxnLst/>
            <a:rect l="l" t="t" r="r" b="b"/>
            <a:pathLst>
              <a:path w="67944" h="0">
                <a:moveTo>
                  <a:pt x="0" y="0"/>
                </a:moveTo>
                <a:lnTo>
                  <a:pt x="67792" y="0"/>
                </a:lnTo>
              </a:path>
            </a:pathLst>
          </a:custGeom>
          <a:ln w="25400">
            <a:solidFill>
              <a:srgbClr val="006BA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617354" y="5740488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 h="0">
                <a:moveTo>
                  <a:pt x="0" y="0"/>
                </a:moveTo>
                <a:lnTo>
                  <a:pt x="243738" y="0"/>
                </a:lnTo>
              </a:path>
            </a:pathLst>
          </a:custGeom>
          <a:ln w="12700">
            <a:solidFill>
              <a:srgbClr val="006BA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412446" y="5718580"/>
            <a:ext cx="103505" cy="55880"/>
          </a:xfrm>
          <a:custGeom>
            <a:avLst/>
            <a:gdLst/>
            <a:ahLst/>
            <a:cxnLst/>
            <a:rect l="l" t="t" r="r" b="b"/>
            <a:pathLst>
              <a:path w="103505" h="55879">
                <a:moveTo>
                  <a:pt x="103098" y="0"/>
                </a:moveTo>
                <a:lnTo>
                  <a:pt x="0" y="0"/>
                </a:lnTo>
                <a:lnTo>
                  <a:pt x="0" y="18262"/>
                </a:lnTo>
                <a:lnTo>
                  <a:pt x="2959" y="32896"/>
                </a:lnTo>
                <a:lnTo>
                  <a:pt x="11014" y="44845"/>
                </a:lnTo>
                <a:lnTo>
                  <a:pt x="22960" y="52900"/>
                </a:lnTo>
                <a:lnTo>
                  <a:pt x="37591" y="55854"/>
                </a:lnTo>
                <a:lnTo>
                  <a:pt x="65519" y="55854"/>
                </a:lnTo>
                <a:lnTo>
                  <a:pt x="65519" y="43154"/>
                </a:lnTo>
                <a:lnTo>
                  <a:pt x="37591" y="43154"/>
                </a:lnTo>
                <a:lnTo>
                  <a:pt x="27909" y="41186"/>
                </a:lnTo>
                <a:lnTo>
                  <a:pt x="20002" y="35852"/>
                </a:lnTo>
                <a:lnTo>
                  <a:pt x="14667" y="27945"/>
                </a:lnTo>
                <a:lnTo>
                  <a:pt x="12699" y="18262"/>
                </a:lnTo>
                <a:lnTo>
                  <a:pt x="12699" y="12699"/>
                </a:lnTo>
                <a:lnTo>
                  <a:pt x="103098" y="12699"/>
                </a:lnTo>
                <a:lnTo>
                  <a:pt x="103098" y="0"/>
                </a:lnTo>
                <a:close/>
              </a:path>
              <a:path w="103505" h="55879">
                <a:moveTo>
                  <a:pt x="103098" y="12699"/>
                </a:moveTo>
                <a:lnTo>
                  <a:pt x="90398" y="12699"/>
                </a:lnTo>
                <a:lnTo>
                  <a:pt x="90398" y="18262"/>
                </a:lnTo>
                <a:lnTo>
                  <a:pt x="88432" y="27945"/>
                </a:lnTo>
                <a:lnTo>
                  <a:pt x="83102" y="35852"/>
                </a:lnTo>
                <a:lnTo>
                  <a:pt x="75200" y="41186"/>
                </a:lnTo>
                <a:lnTo>
                  <a:pt x="65519" y="43154"/>
                </a:lnTo>
                <a:lnTo>
                  <a:pt x="65519" y="55854"/>
                </a:lnTo>
                <a:lnTo>
                  <a:pt x="80151" y="52900"/>
                </a:lnTo>
                <a:lnTo>
                  <a:pt x="92095" y="44845"/>
                </a:lnTo>
                <a:lnTo>
                  <a:pt x="100146" y="32896"/>
                </a:lnTo>
                <a:lnTo>
                  <a:pt x="103098" y="18262"/>
                </a:lnTo>
                <a:lnTo>
                  <a:pt x="103098" y="12699"/>
                </a:lnTo>
                <a:close/>
              </a:path>
            </a:pathLst>
          </a:custGeom>
          <a:solidFill>
            <a:srgbClr val="006B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242091" y="5822791"/>
            <a:ext cx="772160" cy="0"/>
          </a:xfrm>
          <a:custGeom>
            <a:avLst/>
            <a:gdLst/>
            <a:ahLst/>
            <a:cxnLst/>
            <a:rect l="l" t="t" r="r" b="b"/>
            <a:pathLst>
              <a:path w="772160" h="0">
                <a:moveTo>
                  <a:pt x="0" y="0"/>
                </a:moveTo>
                <a:lnTo>
                  <a:pt x="771588" y="0"/>
                </a:lnTo>
              </a:path>
            </a:pathLst>
          </a:custGeom>
          <a:ln w="38100">
            <a:solidFill>
              <a:srgbClr val="006BA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586857" y="3921269"/>
            <a:ext cx="5435600" cy="299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50" spc="20">
                <a:solidFill>
                  <a:srgbClr val="231F20"/>
                </a:solidFill>
                <a:latin typeface="Arial"/>
                <a:cs typeface="Arial"/>
              </a:rPr>
              <a:t>Поставка тепломеханических </a:t>
            </a:r>
            <a:r>
              <a:rPr dirty="0" sz="1850" spc="45">
                <a:solidFill>
                  <a:srgbClr val="231F20"/>
                </a:solidFill>
                <a:latin typeface="Arial"/>
                <a:cs typeface="Arial"/>
              </a:rPr>
              <a:t>систем </a:t>
            </a:r>
            <a:r>
              <a:rPr dirty="0" sz="1850" spc="35">
                <a:solidFill>
                  <a:srgbClr val="231F20"/>
                </a:solidFill>
                <a:latin typeface="Arial"/>
                <a:cs typeface="Arial"/>
              </a:rPr>
              <a:t>"под</a:t>
            </a:r>
            <a:r>
              <a:rPr dirty="0" sz="1850" spc="-28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50" spc="10">
                <a:solidFill>
                  <a:srgbClr val="231F20"/>
                </a:solidFill>
                <a:latin typeface="Arial"/>
                <a:cs typeface="Arial"/>
              </a:rPr>
              <a:t>ключ"</a:t>
            </a:r>
            <a:endParaRPr sz="185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470815" y="3914698"/>
            <a:ext cx="316865" cy="316865"/>
          </a:xfrm>
          <a:custGeom>
            <a:avLst/>
            <a:gdLst/>
            <a:ahLst/>
            <a:cxnLst/>
            <a:rect l="l" t="t" r="r" b="b"/>
            <a:pathLst>
              <a:path w="316864" h="316864">
                <a:moveTo>
                  <a:pt x="158394" y="0"/>
                </a:moveTo>
                <a:lnTo>
                  <a:pt x="108326" y="8078"/>
                </a:lnTo>
                <a:lnTo>
                  <a:pt x="64847" y="30563"/>
                </a:lnTo>
                <a:lnTo>
                  <a:pt x="30563" y="64847"/>
                </a:lnTo>
                <a:lnTo>
                  <a:pt x="8078" y="108326"/>
                </a:lnTo>
                <a:lnTo>
                  <a:pt x="0" y="158394"/>
                </a:lnTo>
                <a:lnTo>
                  <a:pt x="8078" y="208463"/>
                </a:lnTo>
                <a:lnTo>
                  <a:pt x="30563" y="251945"/>
                </a:lnTo>
                <a:lnTo>
                  <a:pt x="64847" y="286233"/>
                </a:lnTo>
                <a:lnTo>
                  <a:pt x="108326" y="308721"/>
                </a:lnTo>
                <a:lnTo>
                  <a:pt x="158394" y="316801"/>
                </a:lnTo>
                <a:lnTo>
                  <a:pt x="208462" y="308721"/>
                </a:lnTo>
                <a:lnTo>
                  <a:pt x="251941" y="286233"/>
                </a:lnTo>
                <a:lnTo>
                  <a:pt x="259472" y="278701"/>
                </a:lnTo>
                <a:lnTo>
                  <a:pt x="158394" y="278701"/>
                </a:lnTo>
                <a:lnTo>
                  <a:pt x="134135" y="276255"/>
                </a:lnTo>
                <a:lnTo>
                  <a:pt x="91152" y="258163"/>
                </a:lnTo>
                <a:lnTo>
                  <a:pt x="58632" y="225638"/>
                </a:lnTo>
                <a:lnTo>
                  <a:pt x="40545" y="182658"/>
                </a:lnTo>
                <a:lnTo>
                  <a:pt x="38100" y="158394"/>
                </a:lnTo>
                <a:lnTo>
                  <a:pt x="40545" y="134135"/>
                </a:lnTo>
                <a:lnTo>
                  <a:pt x="58632" y="91152"/>
                </a:lnTo>
                <a:lnTo>
                  <a:pt x="91152" y="58632"/>
                </a:lnTo>
                <a:lnTo>
                  <a:pt x="134135" y="40545"/>
                </a:lnTo>
                <a:lnTo>
                  <a:pt x="158394" y="38099"/>
                </a:lnTo>
                <a:lnTo>
                  <a:pt x="259478" y="38099"/>
                </a:lnTo>
                <a:lnTo>
                  <a:pt x="251941" y="30563"/>
                </a:lnTo>
                <a:lnTo>
                  <a:pt x="208462" y="8078"/>
                </a:lnTo>
                <a:lnTo>
                  <a:pt x="158394" y="0"/>
                </a:lnTo>
                <a:close/>
              </a:path>
              <a:path w="316864" h="316864">
                <a:moveTo>
                  <a:pt x="259478" y="38099"/>
                </a:moveTo>
                <a:lnTo>
                  <a:pt x="158394" y="38099"/>
                </a:lnTo>
                <a:lnTo>
                  <a:pt x="182653" y="40545"/>
                </a:lnTo>
                <a:lnTo>
                  <a:pt x="205217" y="47547"/>
                </a:lnTo>
                <a:lnTo>
                  <a:pt x="243459" y="73329"/>
                </a:lnTo>
                <a:lnTo>
                  <a:pt x="269246" y="111571"/>
                </a:lnTo>
                <a:lnTo>
                  <a:pt x="278688" y="158394"/>
                </a:lnTo>
                <a:lnTo>
                  <a:pt x="276248" y="182658"/>
                </a:lnTo>
                <a:lnTo>
                  <a:pt x="258157" y="225638"/>
                </a:lnTo>
                <a:lnTo>
                  <a:pt x="225636" y="258163"/>
                </a:lnTo>
                <a:lnTo>
                  <a:pt x="182653" y="276255"/>
                </a:lnTo>
                <a:lnTo>
                  <a:pt x="158394" y="278701"/>
                </a:lnTo>
                <a:lnTo>
                  <a:pt x="259472" y="278701"/>
                </a:lnTo>
                <a:lnTo>
                  <a:pt x="286225" y="251945"/>
                </a:lnTo>
                <a:lnTo>
                  <a:pt x="308709" y="208463"/>
                </a:lnTo>
                <a:lnTo>
                  <a:pt x="316788" y="158394"/>
                </a:lnTo>
                <a:lnTo>
                  <a:pt x="308709" y="108326"/>
                </a:lnTo>
                <a:lnTo>
                  <a:pt x="286225" y="64847"/>
                </a:lnTo>
                <a:lnTo>
                  <a:pt x="259478" y="38099"/>
                </a:lnTo>
                <a:close/>
              </a:path>
            </a:pathLst>
          </a:custGeom>
          <a:solidFill>
            <a:srgbClr val="006B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256831" y="3783561"/>
            <a:ext cx="175895" cy="175895"/>
          </a:xfrm>
          <a:custGeom>
            <a:avLst/>
            <a:gdLst/>
            <a:ahLst/>
            <a:cxnLst/>
            <a:rect l="l" t="t" r="r" b="b"/>
            <a:pathLst>
              <a:path w="175894" h="175895">
                <a:moveTo>
                  <a:pt x="87833" y="0"/>
                </a:moveTo>
                <a:lnTo>
                  <a:pt x="53638" y="6907"/>
                </a:lnTo>
                <a:lnTo>
                  <a:pt x="25723" y="25728"/>
                </a:lnTo>
                <a:lnTo>
                  <a:pt x="6905" y="53644"/>
                </a:lnTo>
                <a:lnTo>
                  <a:pt x="0" y="87833"/>
                </a:lnTo>
                <a:lnTo>
                  <a:pt x="6907" y="122014"/>
                </a:lnTo>
                <a:lnTo>
                  <a:pt x="25728" y="149926"/>
                </a:lnTo>
                <a:lnTo>
                  <a:pt x="53644" y="168746"/>
                </a:lnTo>
                <a:lnTo>
                  <a:pt x="87833" y="175653"/>
                </a:lnTo>
                <a:lnTo>
                  <a:pt x="122020" y="168746"/>
                </a:lnTo>
                <a:lnTo>
                  <a:pt x="149931" y="149926"/>
                </a:lnTo>
                <a:lnTo>
                  <a:pt x="158272" y="137553"/>
                </a:lnTo>
                <a:lnTo>
                  <a:pt x="87833" y="137553"/>
                </a:lnTo>
                <a:lnTo>
                  <a:pt x="77793" y="136542"/>
                </a:lnTo>
                <a:lnTo>
                  <a:pt x="42002" y="107186"/>
                </a:lnTo>
                <a:lnTo>
                  <a:pt x="38100" y="87833"/>
                </a:lnTo>
                <a:lnTo>
                  <a:pt x="39111" y="77793"/>
                </a:lnTo>
                <a:lnTo>
                  <a:pt x="68473" y="42002"/>
                </a:lnTo>
                <a:lnTo>
                  <a:pt x="87833" y="38099"/>
                </a:lnTo>
                <a:lnTo>
                  <a:pt x="158270" y="38099"/>
                </a:lnTo>
                <a:lnTo>
                  <a:pt x="149931" y="25728"/>
                </a:lnTo>
                <a:lnTo>
                  <a:pt x="122020" y="6907"/>
                </a:lnTo>
                <a:lnTo>
                  <a:pt x="87833" y="0"/>
                </a:lnTo>
                <a:close/>
              </a:path>
              <a:path w="175894" h="175895">
                <a:moveTo>
                  <a:pt x="158270" y="38099"/>
                </a:moveTo>
                <a:lnTo>
                  <a:pt x="87833" y="38099"/>
                </a:lnTo>
                <a:lnTo>
                  <a:pt x="97871" y="39111"/>
                </a:lnTo>
                <a:lnTo>
                  <a:pt x="107186" y="42002"/>
                </a:lnTo>
                <a:lnTo>
                  <a:pt x="136542" y="77793"/>
                </a:lnTo>
                <a:lnTo>
                  <a:pt x="137553" y="87833"/>
                </a:lnTo>
                <a:lnTo>
                  <a:pt x="136542" y="97871"/>
                </a:lnTo>
                <a:lnTo>
                  <a:pt x="107186" y="133651"/>
                </a:lnTo>
                <a:lnTo>
                  <a:pt x="87833" y="137553"/>
                </a:lnTo>
                <a:lnTo>
                  <a:pt x="158272" y="137553"/>
                </a:lnTo>
                <a:lnTo>
                  <a:pt x="168748" y="122014"/>
                </a:lnTo>
                <a:lnTo>
                  <a:pt x="175653" y="87833"/>
                </a:lnTo>
                <a:lnTo>
                  <a:pt x="168748" y="53644"/>
                </a:lnTo>
                <a:lnTo>
                  <a:pt x="158270" y="38099"/>
                </a:lnTo>
                <a:close/>
              </a:path>
            </a:pathLst>
          </a:custGeom>
          <a:solidFill>
            <a:srgbClr val="006B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856007" y="3674122"/>
            <a:ext cx="175895" cy="175895"/>
          </a:xfrm>
          <a:custGeom>
            <a:avLst/>
            <a:gdLst/>
            <a:ahLst/>
            <a:cxnLst/>
            <a:rect l="l" t="t" r="r" b="b"/>
            <a:pathLst>
              <a:path w="175894" h="175895">
                <a:moveTo>
                  <a:pt x="87833" y="0"/>
                </a:moveTo>
                <a:lnTo>
                  <a:pt x="53644" y="6905"/>
                </a:lnTo>
                <a:lnTo>
                  <a:pt x="25728" y="25722"/>
                </a:lnTo>
                <a:lnTo>
                  <a:pt x="6907" y="53633"/>
                </a:lnTo>
                <a:lnTo>
                  <a:pt x="0" y="87820"/>
                </a:lnTo>
                <a:lnTo>
                  <a:pt x="6907" y="122009"/>
                </a:lnTo>
                <a:lnTo>
                  <a:pt x="25728" y="149925"/>
                </a:lnTo>
                <a:lnTo>
                  <a:pt x="53644" y="168746"/>
                </a:lnTo>
                <a:lnTo>
                  <a:pt x="87833" y="175653"/>
                </a:lnTo>
                <a:lnTo>
                  <a:pt x="122020" y="168746"/>
                </a:lnTo>
                <a:lnTo>
                  <a:pt x="149931" y="149925"/>
                </a:lnTo>
                <a:lnTo>
                  <a:pt x="158270" y="137553"/>
                </a:lnTo>
                <a:lnTo>
                  <a:pt x="87833" y="137553"/>
                </a:lnTo>
                <a:lnTo>
                  <a:pt x="77793" y="136542"/>
                </a:lnTo>
                <a:lnTo>
                  <a:pt x="42002" y="107180"/>
                </a:lnTo>
                <a:lnTo>
                  <a:pt x="38100" y="87820"/>
                </a:lnTo>
                <a:lnTo>
                  <a:pt x="39111" y="77782"/>
                </a:lnTo>
                <a:lnTo>
                  <a:pt x="68468" y="42002"/>
                </a:lnTo>
                <a:lnTo>
                  <a:pt x="87833" y="38100"/>
                </a:lnTo>
                <a:lnTo>
                  <a:pt x="158272" y="38100"/>
                </a:lnTo>
                <a:lnTo>
                  <a:pt x="149926" y="25722"/>
                </a:lnTo>
                <a:lnTo>
                  <a:pt x="122014" y="6905"/>
                </a:lnTo>
                <a:lnTo>
                  <a:pt x="87833" y="0"/>
                </a:lnTo>
                <a:close/>
              </a:path>
              <a:path w="175894" h="175895">
                <a:moveTo>
                  <a:pt x="158272" y="38100"/>
                </a:moveTo>
                <a:lnTo>
                  <a:pt x="87833" y="38100"/>
                </a:lnTo>
                <a:lnTo>
                  <a:pt x="97871" y="39111"/>
                </a:lnTo>
                <a:lnTo>
                  <a:pt x="107186" y="42002"/>
                </a:lnTo>
                <a:lnTo>
                  <a:pt x="136542" y="77782"/>
                </a:lnTo>
                <a:lnTo>
                  <a:pt x="137553" y="87820"/>
                </a:lnTo>
                <a:lnTo>
                  <a:pt x="136542" y="97860"/>
                </a:lnTo>
                <a:lnTo>
                  <a:pt x="107186" y="133651"/>
                </a:lnTo>
                <a:lnTo>
                  <a:pt x="87833" y="137553"/>
                </a:lnTo>
                <a:lnTo>
                  <a:pt x="158270" y="137553"/>
                </a:lnTo>
                <a:lnTo>
                  <a:pt x="168748" y="122009"/>
                </a:lnTo>
                <a:lnTo>
                  <a:pt x="175653" y="87820"/>
                </a:lnTo>
                <a:lnTo>
                  <a:pt x="168746" y="53633"/>
                </a:lnTo>
                <a:lnTo>
                  <a:pt x="158272" y="38100"/>
                </a:lnTo>
                <a:close/>
              </a:path>
            </a:pathLst>
          </a:custGeom>
          <a:solidFill>
            <a:srgbClr val="006B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312040" y="4236603"/>
            <a:ext cx="156845" cy="156845"/>
          </a:xfrm>
          <a:custGeom>
            <a:avLst/>
            <a:gdLst/>
            <a:ahLst/>
            <a:cxnLst/>
            <a:rect l="l" t="t" r="r" b="b"/>
            <a:pathLst>
              <a:path w="156844" h="156845">
                <a:moveTo>
                  <a:pt x="78397" y="0"/>
                </a:moveTo>
                <a:lnTo>
                  <a:pt x="47879" y="6164"/>
                </a:lnTo>
                <a:lnTo>
                  <a:pt x="22963" y="22963"/>
                </a:lnTo>
                <a:lnTo>
                  <a:pt x="6164" y="47879"/>
                </a:lnTo>
                <a:lnTo>
                  <a:pt x="0" y="78397"/>
                </a:lnTo>
                <a:lnTo>
                  <a:pt x="6164" y="108915"/>
                </a:lnTo>
                <a:lnTo>
                  <a:pt x="22963" y="133831"/>
                </a:lnTo>
                <a:lnTo>
                  <a:pt x="47879" y="150629"/>
                </a:lnTo>
                <a:lnTo>
                  <a:pt x="78397" y="156794"/>
                </a:lnTo>
                <a:lnTo>
                  <a:pt x="108909" y="150629"/>
                </a:lnTo>
                <a:lnTo>
                  <a:pt x="133826" y="133831"/>
                </a:lnTo>
                <a:lnTo>
                  <a:pt x="144033" y="118694"/>
                </a:lnTo>
                <a:lnTo>
                  <a:pt x="78397" y="118694"/>
                </a:lnTo>
                <a:lnTo>
                  <a:pt x="62719" y="115510"/>
                </a:lnTo>
                <a:lnTo>
                  <a:pt x="49918" y="106875"/>
                </a:lnTo>
                <a:lnTo>
                  <a:pt x="41283" y="94075"/>
                </a:lnTo>
                <a:lnTo>
                  <a:pt x="38100" y="78397"/>
                </a:lnTo>
                <a:lnTo>
                  <a:pt x="41283" y="62719"/>
                </a:lnTo>
                <a:lnTo>
                  <a:pt x="49918" y="49918"/>
                </a:lnTo>
                <a:lnTo>
                  <a:pt x="62719" y="41283"/>
                </a:lnTo>
                <a:lnTo>
                  <a:pt x="78397" y="38100"/>
                </a:lnTo>
                <a:lnTo>
                  <a:pt x="144033" y="38100"/>
                </a:lnTo>
                <a:lnTo>
                  <a:pt x="133826" y="22963"/>
                </a:lnTo>
                <a:lnTo>
                  <a:pt x="108909" y="6164"/>
                </a:lnTo>
                <a:lnTo>
                  <a:pt x="78397" y="0"/>
                </a:lnTo>
                <a:close/>
              </a:path>
              <a:path w="156844" h="156845">
                <a:moveTo>
                  <a:pt x="144033" y="38100"/>
                </a:moveTo>
                <a:lnTo>
                  <a:pt x="78397" y="38100"/>
                </a:lnTo>
                <a:lnTo>
                  <a:pt x="94075" y="41283"/>
                </a:lnTo>
                <a:lnTo>
                  <a:pt x="106875" y="49918"/>
                </a:lnTo>
                <a:lnTo>
                  <a:pt x="115510" y="62719"/>
                </a:lnTo>
                <a:lnTo>
                  <a:pt x="118694" y="78397"/>
                </a:lnTo>
                <a:lnTo>
                  <a:pt x="115510" y="94075"/>
                </a:lnTo>
                <a:lnTo>
                  <a:pt x="106875" y="106875"/>
                </a:lnTo>
                <a:lnTo>
                  <a:pt x="94075" y="115510"/>
                </a:lnTo>
                <a:lnTo>
                  <a:pt x="78397" y="118694"/>
                </a:lnTo>
                <a:lnTo>
                  <a:pt x="144033" y="118694"/>
                </a:lnTo>
                <a:lnTo>
                  <a:pt x="150627" y="108915"/>
                </a:lnTo>
                <a:lnTo>
                  <a:pt x="156794" y="78397"/>
                </a:lnTo>
                <a:lnTo>
                  <a:pt x="150627" y="47879"/>
                </a:lnTo>
                <a:lnTo>
                  <a:pt x="144033" y="38100"/>
                </a:lnTo>
                <a:close/>
              </a:path>
            </a:pathLst>
          </a:custGeom>
          <a:solidFill>
            <a:srgbClr val="006B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785689" y="4225339"/>
            <a:ext cx="246379" cy="246379"/>
          </a:xfrm>
          <a:custGeom>
            <a:avLst/>
            <a:gdLst/>
            <a:ahLst/>
            <a:cxnLst/>
            <a:rect l="l" t="t" r="r" b="b"/>
            <a:pathLst>
              <a:path w="246380" h="246379">
                <a:moveTo>
                  <a:pt x="122986" y="0"/>
                </a:moveTo>
                <a:lnTo>
                  <a:pt x="75112" y="9669"/>
                </a:lnTo>
                <a:lnTo>
                  <a:pt x="36023" y="36023"/>
                </a:lnTo>
                <a:lnTo>
                  <a:pt x="9669" y="75112"/>
                </a:lnTo>
                <a:lnTo>
                  <a:pt x="0" y="122986"/>
                </a:lnTo>
                <a:lnTo>
                  <a:pt x="9669" y="170860"/>
                </a:lnTo>
                <a:lnTo>
                  <a:pt x="36023" y="209950"/>
                </a:lnTo>
                <a:lnTo>
                  <a:pt x="75112" y="236304"/>
                </a:lnTo>
                <a:lnTo>
                  <a:pt x="122986" y="245973"/>
                </a:lnTo>
                <a:lnTo>
                  <a:pt x="170860" y="236304"/>
                </a:lnTo>
                <a:lnTo>
                  <a:pt x="209950" y="209950"/>
                </a:lnTo>
                <a:lnTo>
                  <a:pt x="211350" y="207873"/>
                </a:lnTo>
                <a:lnTo>
                  <a:pt x="122986" y="207873"/>
                </a:lnTo>
                <a:lnTo>
                  <a:pt x="105864" y="206147"/>
                </a:lnTo>
                <a:lnTo>
                  <a:pt x="62966" y="183007"/>
                </a:lnTo>
                <a:lnTo>
                  <a:pt x="39826" y="140108"/>
                </a:lnTo>
                <a:lnTo>
                  <a:pt x="38100" y="122986"/>
                </a:lnTo>
                <a:lnTo>
                  <a:pt x="39826" y="105864"/>
                </a:lnTo>
                <a:lnTo>
                  <a:pt x="62966" y="62966"/>
                </a:lnTo>
                <a:lnTo>
                  <a:pt x="105864" y="39826"/>
                </a:lnTo>
                <a:lnTo>
                  <a:pt x="122986" y="38100"/>
                </a:lnTo>
                <a:lnTo>
                  <a:pt x="211350" y="38100"/>
                </a:lnTo>
                <a:lnTo>
                  <a:pt x="209950" y="36023"/>
                </a:lnTo>
                <a:lnTo>
                  <a:pt x="170860" y="9669"/>
                </a:lnTo>
                <a:lnTo>
                  <a:pt x="122986" y="0"/>
                </a:lnTo>
                <a:close/>
              </a:path>
              <a:path w="246380" h="246379">
                <a:moveTo>
                  <a:pt x="211350" y="38100"/>
                </a:moveTo>
                <a:lnTo>
                  <a:pt x="122986" y="38100"/>
                </a:lnTo>
                <a:lnTo>
                  <a:pt x="140108" y="39826"/>
                </a:lnTo>
                <a:lnTo>
                  <a:pt x="156025" y="44765"/>
                </a:lnTo>
                <a:lnTo>
                  <a:pt x="193384" y="75545"/>
                </a:lnTo>
                <a:lnTo>
                  <a:pt x="207873" y="122986"/>
                </a:lnTo>
                <a:lnTo>
                  <a:pt x="206147" y="140108"/>
                </a:lnTo>
                <a:lnTo>
                  <a:pt x="183007" y="183007"/>
                </a:lnTo>
                <a:lnTo>
                  <a:pt x="140114" y="206147"/>
                </a:lnTo>
                <a:lnTo>
                  <a:pt x="122986" y="207873"/>
                </a:lnTo>
                <a:lnTo>
                  <a:pt x="211350" y="207873"/>
                </a:lnTo>
                <a:lnTo>
                  <a:pt x="236304" y="170860"/>
                </a:lnTo>
                <a:lnTo>
                  <a:pt x="245973" y="122986"/>
                </a:lnTo>
                <a:lnTo>
                  <a:pt x="236304" y="75112"/>
                </a:lnTo>
                <a:lnTo>
                  <a:pt x="211350" y="38100"/>
                </a:lnTo>
                <a:close/>
              </a:path>
            </a:pathLst>
          </a:custGeom>
          <a:solidFill>
            <a:srgbClr val="006B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421256" y="4165081"/>
            <a:ext cx="130810" cy="124460"/>
          </a:xfrm>
          <a:custGeom>
            <a:avLst/>
            <a:gdLst/>
            <a:ahLst/>
            <a:cxnLst/>
            <a:rect l="l" t="t" r="r" b="b"/>
            <a:pathLst>
              <a:path w="130810" h="124460">
                <a:moveTo>
                  <a:pt x="104851" y="0"/>
                </a:moveTo>
                <a:lnTo>
                  <a:pt x="0" y="95757"/>
                </a:lnTo>
                <a:lnTo>
                  <a:pt x="25692" y="123888"/>
                </a:lnTo>
                <a:lnTo>
                  <a:pt x="130543" y="28130"/>
                </a:lnTo>
                <a:lnTo>
                  <a:pt x="104851" y="0"/>
                </a:lnTo>
                <a:close/>
              </a:path>
            </a:pathLst>
          </a:custGeom>
          <a:solidFill>
            <a:srgbClr val="006B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713014" y="3800369"/>
            <a:ext cx="191770" cy="186690"/>
          </a:xfrm>
          <a:custGeom>
            <a:avLst/>
            <a:gdLst/>
            <a:ahLst/>
            <a:cxnLst/>
            <a:rect l="l" t="t" r="r" b="b"/>
            <a:pathLst>
              <a:path w="191769" h="186689">
                <a:moveTo>
                  <a:pt x="165354" y="0"/>
                </a:moveTo>
                <a:lnTo>
                  <a:pt x="0" y="159080"/>
                </a:lnTo>
                <a:lnTo>
                  <a:pt x="26416" y="186537"/>
                </a:lnTo>
                <a:lnTo>
                  <a:pt x="191770" y="27457"/>
                </a:lnTo>
                <a:lnTo>
                  <a:pt x="165354" y="0"/>
                </a:lnTo>
                <a:close/>
              </a:path>
            </a:pathLst>
          </a:custGeom>
          <a:solidFill>
            <a:srgbClr val="006B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708860" y="4163251"/>
            <a:ext cx="142240" cy="129539"/>
          </a:xfrm>
          <a:custGeom>
            <a:avLst/>
            <a:gdLst/>
            <a:ahLst/>
            <a:cxnLst/>
            <a:rect l="l" t="t" r="r" b="b"/>
            <a:pathLst>
              <a:path w="142239" h="129539">
                <a:moveTo>
                  <a:pt x="24739" y="0"/>
                </a:moveTo>
                <a:lnTo>
                  <a:pt x="0" y="28981"/>
                </a:lnTo>
                <a:lnTo>
                  <a:pt x="117221" y="129031"/>
                </a:lnTo>
                <a:lnTo>
                  <a:pt x="141947" y="100050"/>
                </a:lnTo>
                <a:lnTo>
                  <a:pt x="24739" y="0"/>
                </a:lnTo>
                <a:close/>
              </a:path>
            </a:pathLst>
          </a:custGeom>
          <a:solidFill>
            <a:srgbClr val="006B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386369" y="3888007"/>
            <a:ext cx="142240" cy="129539"/>
          </a:xfrm>
          <a:custGeom>
            <a:avLst/>
            <a:gdLst/>
            <a:ahLst/>
            <a:cxnLst/>
            <a:rect l="l" t="t" r="r" b="b"/>
            <a:pathLst>
              <a:path w="142239" h="129539">
                <a:moveTo>
                  <a:pt x="24739" y="0"/>
                </a:moveTo>
                <a:lnTo>
                  <a:pt x="0" y="28981"/>
                </a:lnTo>
                <a:lnTo>
                  <a:pt x="117221" y="129031"/>
                </a:lnTo>
                <a:lnTo>
                  <a:pt x="141960" y="100050"/>
                </a:lnTo>
                <a:lnTo>
                  <a:pt x="24739" y="0"/>
                </a:lnTo>
                <a:close/>
              </a:path>
            </a:pathLst>
          </a:custGeom>
          <a:solidFill>
            <a:srgbClr val="006BAB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452503"/>
            <a:ext cx="10692130" cy="195580"/>
          </a:xfrm>
          <a:custGeom>
            <a:avLst/>
            <a:gdLst/>
            <a:ahLst/>
            <a:cxnLst/>
            <a:rect l="l" t="t" r="r" b="b"/>
            <a:pathLst>
              <a:path w="10692130" h="195579">
                <a:moveTo>
                  <a:pt x="0" y="195097"/>
                </a:moveTo>
                <a:lnTo>
                  <a:pt x="10692003" y="195097"/>
                </a:lnTo>
                <a:lnTo>
                  <a:pt x="10692003" y="0"/>
                </a:lnTo>
                <a:lnTo>
                  <a:pt x="0" y="0"/>
                </a:lnTo>
                <a:lnTo>
                  <a:pt x="0" y="195097"/>
                </a:lnTo>
                <a:close/>
              </a:path>
            </a:pathLst>
          </a:custGeom>
          <a:solidFill>
            <a:srgbClr val="A6A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5647601"/>
            <a:ext cx="10692130" cy="1912620"/>
          </a:xfrm>
          <a:custGeom>
            <a:avLst/>
            <a:gdLst/>
            <a:ahLst/>
            <a:cxnLst/>
            <a:rect l="l" t="t" r="r" b="b"/>
            <a:pathLst>
              <a:path w="10692130" h="1912620">
                <a:moveTo>
                  <a:pt x="0" y="1912404"/>
                </a:moveTo>
                <a:lnTo>
                  <a:pt x="10692003" y="1912404"/>
                </a:lnTo>
                <a:lnTo>
                  <a:pt x="10692003" y="0"/>
                </a:lnTo>
                <a:lnTo>
                  <a:pt x="0" y="0"/>
                </a:lnTo>
                <a:lnTo>
                  <a:pt x="0" y="1912404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68" y="12"/>
            <a:ext cx="10683875" cy="802005"/>
          </a:xfrm>
          <a:custGeom>
            <a:avLst/>
            <a:gdLst/>
            <a:ahLst/>
            <a:cxnLst/>
            <a:rect l="l" t="t" r="r" b="b"/>
            <a:pathLst>
              <a:path w="10683875" h="802005">
                <a:moveTo>
                  <a:pt x="0" y="801941"/>
                </a:moveTo>
                <a:lnTo>
                  <a:pt x="10683443" y="801941"/>
                </a:lnTo>
                <a:lnTo>
                  <a:pt x="10683443" y="0"/>
                </a:lnTo>
                <a:lnTo>
                  <a:pt x="0" y="0"/>
                </a:lnTo>
                <a:lnTo>
                  <a:pt x="0" y="801941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5"/>
              <a:t>К</a:t>
            </a:r>
            <a:r>
              <a:rPr dirty="0" spc="130"/>
              <a:t>он</a:t>
            </a:r>
            <a:r>
              <a:rPr dirty="0" spc="90"/>
              <a:t>т</a:t>
            </a:r>
            <a:r>
              <a:rPr dirty="0"/>
              <a:t>акты</a:t>
            </a:r>
          </a:p>
        </p:txBody>
      </p:sp>
      <p:sp>
        <p:nvSpPr>
          <p:cNvPr id="6" name="object 6"/>
          <p:cNvSpPr/>
          <p:nvPr/>
        </p:nvSpPr>
        <p:spPr>
          <a:xfrm>
            <a:off x="8726637" y="323997"/>
            <a:ext cx="285750" cy="252095"/>
          </a:xfrm>
          <a:custGeom>
            <a:avLst/>
            <a:gdLst/>
            <a:ahLst/>
            <a:cxnLst/>
            <a:rect l="l" t="t" r="r" b="b"/>
            <a:pathLst>
              <a:path w="285750" h="252095">
                <a:moveTo>
                  <a:pt x="120084" y="134442"/>
                </a:moveTo>
                <a:lnTo>
                  <a:pt x="76873" y="134442"/>
                </a:lnTo>
                <a:lnTo>
                  <a:pt x="239991" y="251599"/>
                </a:lnTo>
                <a:lnTo>
                  <a:pt x="285508" y="251701"/>
                </a:lnTo>
                <a:lnTo>
                  <a:pt x="120084" y="134442"/>
                </a:lnTo>
                <a:close/>
              </a:path>
              <a:path w="285750" h="252095">
                <a:moveTo>
                  <a:pt x="26047" y="0"/>
                </a:moveTo>
                <a:lnTo>
                  <a:pt x="0" y="0"/>
                </a:lnTo>
                <a:lnTo>
                  <a:pt x="0" y="251599"/>
                </a:lnTo>
                <a:lnTo>
                  <a:pt x="26047" y="251599"/>
                </a:lnTo>
                <a:lnTo>
                  <a:pt x="26047" y="134442"/>
                </a:lnTo>
                <a:lnTo>
                  <a:pt x="120084" y="134442"/>
                </a:lnTo>
                <a:lnTo>
                  <a:pt x="103924" y="122986"/>
                </a:lnTo>
                <a:lnTo>
                  <a:pt x="121231" y="111264"/>
                </a:lnTo>
                <a:lnTo>
                  <a:pt x="26047" y="111264"/>
                </a:lnTo>
                <a:lnTo>
                  <a:pt x="26047" y="0"/>
                </a:lnTo>
                <a:close/>
              </a:path>
              <a:path w="285750" h="252095">
                <a:moveTo>
                  <a:pt x="285508" y="0"/>
                </a:moveTo>
                <a:lnTo>
                  <a:pt x="237121" y="12"/>
                </a:lnTo>
                <a:lnTo>
                  <a:pt x="76453" y="111264"/>
                </a:lnTo>
                <a:lnTo>
                  <a:pt x="121231" y="111264"/>
                </a:lnTo>
                <a:lnTo>
                  <a:pt x="2855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040554" y="324003"/>
            <a:ext cx="285750" cy="252095"/>
          </a:xfrm>
          <a:custGeom>
            <a:avLst/>
            <a:gdLst/>
            <a:ahLst/>
            <a:cxnLst/>
            <a:rect l="l" t="t" r="r" b="b"/>
            <a:pathLst>
              <a:path w="285750" h="252095">
                <a:moveTo>
                  <a:pt x="162941" y="0"/>
                </a:moveTo>
                <a:lnTo>
                  <a:pt x="122834" y="0"/>
                </a:lnTo>
                <a:lnTo>
                  <a:pt x="0" y="251587"/>
                </a:lnTo>
                <a:lnTo>
                  <a:pt x="28397" y="251587"/>
                </a:lnTo>
                <a:lnTo>
                  <a:pt x="59283" y="191147"/>
                </a:lnTo>
                <a:lnTo>
                  <a:pt x="255948" y="191147"/>
                </a:lnTo>
                <a:lnTo>
                  <a:pt x="244788" y="168211"/>
                </a:lnTo>
                <a:lnTo>
                  <a:pt x="70713" y="168211"/>
                </a:lnTo>
                <a:lnTo>
                  <a:pt x="142887" y="26441"/>
                </a:lnTo>
                <a:lnTo>
                  <a:pt x="175806" y="26441"/>
                </a:lnTo>
                <a:lnTo>
                  <a:pt x="162941" y="0"/>
                </a:lnTo>
                <a:close/>
              </a:path>
              <a:path w="285750" h="252095">
                <a:moveTo>
                  <a:pt x="255948" y="191147"/>
                </a:moveTo>
                <a:lnTo>
                  <a:pt x="225945" y="191147"/>
                </a:lnTo>
                <a:lnTo>
                  <a:pt x="256552" y="251587"/>
                </a:lnTo>
                <a:lnTo>
                  <a:pt x="285356" y="251587"/>
                </a:lnTo>
                <a:lnTo>
                  <a:pt x="255948" y="191147"/>
                </a:lnTo>
                <a:close/>
              </a:path>
              <a:path w="285750" h="252095">
                <a:moveTo>
                  <a:pt x="175806" y="26441"/>
                </a:moveTo>
                <a:lnTo>
                  <a:pt x="142887" y="26441"/>
                </a:lnTo>
                <a:lnTo>
                  <a:pt x="214134" y="168211"/>
                </a:lnTo>
                <a:lnTo>
                  <a:pt x="244788" y="168211"/>
                </a:lnTo>
                <a:lnTo>
                  <a:pt x="175806" y="2644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250519" y="225069"/>
            <a:ext cx="1551940" cy="350520"/>
          </a:xfrm>
          <a:custGeom>
            <a:avLst/>
            <a:gdLst/>
            <a:ahLst/>
            <a:cxnLst/>
            <a:rect l="l" t="t" r="r" b="b"/>
            <a:pathLst>
              <a:path w="1551940" h="350520">
                <a:moveTo>
                  <a:pt x="188683" y="226898"/>
                </a:moveTo>
                <a:lnTo>
                  <a:pt x="162534" y="226898"/>
                </a:lnTo>
                <a:lnTo>
                  <a:pt x="162534" y="281889"/>
                </a:lnTo>
                <a:lnTo>
                  <a:pt x="166932" y="311870"/>
                </a:lnTo>
                <a:lnTo>
                  <a:pt x="180536" y="333327"/>
                </a:lnTo>
                <a:lnTo>
                  <a:pt x="203961" y="346225"/>
                </a:lnTo>
                <a:lnTo>
                  <a:pt x="237820" y="350532"/>
                </a:lnTo>
                <a:lnTo>
                  <a:pt x="376313" y="350532"/>
                </a:lnTo>
                <a:lnTo>
                  <a:pt x="408134" y="346016"/>
                </a:lnTo>
                <a:lnTo>
                  <a:pt x="430491" y="332770"/>
                </a:lnTo>
                <a:lnTo>
                  <a:pt x="435671" y="324319"/>
                </a:lnTo>
                <a:lnTo>
                  <a:pt x="238213" y="324319"/>
                </a:lnTo>
                <a:lnTo>
                  <a:pt x="222507" y="322769"/>
                </a:lnTo>
                <a:lnTo>
                  <a:pt x="206367" y="316649"/>
                </a:lnTo>
                <a:lnTo>
                  <a:pt x="193767" y="303756"/>
                </a:lnTo>
                <a:lnTo>
                  <a:pt x="188683" y="281889"/>
                </a:lnTo>
                <a:lnTo>
                  <a:pt x="188683" y="226898"/>
                </a:lnTo>
                <a:close/>
              </a:path>
              <a:path w="1551940" h="350520">
                <a:moveTo>
                  <a:pt x="1130223" y="98983"/>
                </a:moveTo>
                <a:lnTo>
                  <a:pt x="1104010" y="98983"/>
                </a:lnTo>
                <a:lnTo>
                  <a:pt x="1104010" y="350532"/>
                </a:lnTo>
                <a:lnTo>
                  <a:pt x="1130147" y="350532"/>
                </a:lnTo>
                <a:lnTo>
                  <a:pt x="1130147" y="233692"/>
                </a:lnTo>
                <a:lnTo>
                  <a:pt x="1389506" y="233692"/>
                </a:lnTo>
                <a:lnTo>
                  <a:pt x="1389506" y="226898"/>
                </a:lnTo>
                <a:lnTo>
                  <a:pt x="1467332" y="226898"/>
                </a:lnTo>
                <a:lnTo>
                  <a:pt x="1467332" y="218160"/>
                </a:lnTo>
                <a:lnTo>
                  <a:pt x="1389506" y="218160"/>
                </a:lnTo>
                <a:lnTo>
                  <a:pt x="1389506" y="210667"/>
                </a:lnTo>
                <a:lnTo>
                  <a:pt x="1130223" y="210667"/>
                </a:lnTo>
                <a:lnTo>
                  <a:pt x="1130223" y="98983"/>
                </a:lnTo>
                <a:close/>
              </a:path>
              <a:path w="1551940" h="350520">
                <a:moveTo>
                  <a:pt x="1389506" y="233692"/>
                </a:moveTo>
                <a:lnTo>
                  <a:pt x="1363091" y="233692"/>
                </a:lnTo>
                <a:lnTo>
                  <a:pt x="1363091" y="350532"/>
                </a:lnTo>
                <a:lnTo>
                  <a:pt x="1389506" y="350532"/>
                </a:lnTo>
                <a:lnTo>
                  <a:pt x="1389506" y="233692"/>
                </a:lnTo>
                <a:close/>
              </a:path>
              <a:path w="1551940" h="350520">
                <a:moveTo>
                  <a:pt x="432040" y="124650"/>
                </a:moveTo>
                <a:lnTo>
                  <a:pt x="376351" y="124650"/>
                </a:lnTo>
                <a:lnTo>
                  <a:pt x="395705" y="129774"/>
                </a:lnTo>
                <a:lnTo>
                  <a:pt x="409978" y="142471"/>
                </a:lnTo>
                <a:lnTo>
                  <a:pt x="418807" y="158726"/>
                </a:lnTo>
                <a:lnTo>
                  <a:pt x="421808" y="174405"/>
                </a:lnTo>
                <a:lnTo>
                  <a:pt x="421830" y="281889"/>
                </a:lnTo>
                <a:lnTo>
                  <a:pt x="418068" y="303236"/>
                </a:lnTo>
                <a:lnTo>
                  <a:pt x="408060" y="316187"/>
                </a:lnTo>
                <a:lnTo>
                  <a:pt x="393723" y="322596"/>
                </a:lnTo>
                <a:lnTo>
                  <a:pt x="376974" y="324319"/>
                </a:lnTo>
                <a:lnTo>
                  <a:pt x="435671" y="324319"/>
                </a:lnTo>
                <a:lnTo>
                  <a:pt x="443686" y="311243"/>
                </a:lnTo>
                <a:lnTo>
                  <a:pt x="448017" y="281889"/>
                </a:lnTo>
                <a:lnTo>
                  <a:pt x="448000" y="174405"/>
                </a:lnTo>
                <a:lnTo>
                  <a:pt x="443704" y="146038"/>
                </a:lnTo>
                <a:lnTo>
                  <a:pt x="432040" y="124650"/>
                </a:lnTo>
                <a:close/>
              </a:path>
              <a:path w="1551940" h="350520">
                <a:moveTo>
                  <a:pt x="67843" y="172427"/>
                </a:moveTo>
                <a:lnTo>
                  <a:pt x="25095" y="172427"/>
                </a:lnTo>
                <a:lnTo>
                  <a:pt x="15305" y="174407"/>
                </a:lnTo>
                <a:lnTo>
                  <a:pt x="7325" y="179805"/>
                </a:lnTo>
                <a:lnTo>
                  <a:pt x="1965" y="187772"/>
                </a:lnTo>
                <a:lnTo>
                  <a:pt x="0" y="197523"/>
                </a:lnTo>
                <a:lnTo>
                  <a:pt x="35" y="248145"/>
                </a:lnTo>
                <a:lnTo>
                  <a:pt x="1932" y="257529"/>
                </a:lnTo>
                <a:lnTo>
                  <a:pt x="7199" y="265341"/>
                </a:lnTo>
                <a:lnTo>
                  <a:pt x="15007" y="270609"/>
                </a:lnTo>
                <a:lnTo>
                  <a:pt x="24561" y="272541"/>
                </a:lnTo>
                <a:lnTo>
                  <a:pt x="68630" y="272541"/>
                </a:lnTo>
                <a:lnTo>
                  <a:pt x="78150" y="270609"/>
                </a:lnTo>
                <a:lnTo>
                  <a:pt x="85882" y="265396"/>
                </a:lnTo>
                <a:lnTo>
                  <a:pt x="86964" y="263791"/>
                </a:lnTo>
                <a:lnTo>
                  <a:pt x="15824" y="263791"/>
                </a:lnTo>
                <a:lnTo>
                  <a:pt x="8826" y="256806"/>
                </a:lnTo>
                <a:lnTo>
                  <a:pt x="8737" y="188518"/>
                </a:lnTo>
                <a:lnTo>
                  <a:pt x="16090" y="181178"/>
                </a:lnTo>
                <a:lnTo>
                  <a:pt x="86576" y="181178"/>
                </a:lnTo>
                <a:lnTo>
                  <a:pt x="85633" y="179793"/>
                </a:lnTo>
                <a:lnTo>
                  <a:pt x="77638" y="174405"/>
                </a:lnTo>
                <a:lnTo>
                  <a:pt x="67843" y="172427"/>
                </a:lnTo>
                <a:close/>
              </a:path>
              <a:path w="1551940" h="350520">
                <a:moveTo>
                  <a:pt x="1467332" y="226898"/>
                </a:moveTo>
                <a:lnTo>
                  <a:pt x="1458582" y="226898"/>
                </a:lnTo>
                <a:lnTo>
                  <a:pt x="1458618" y="248145"/>
                </a:lnTo>
                <a:lnTo>
                  <a:pt x="1460516" y="257529"/>
                </a:lnTo>
                <a:lnTo>
                  <a:pt x="1465787" y="265341"/>
                </a:lnTo>
                <a:lnTo>
                  <a:pt x="1473600" y="270609"/>
                </a:lnTo>
                <a:lnTo>
                  <a:pt x="1483156" y="272541"/>
                </a:lnTo>
                <a:lnTo>
                  <a:pt x="1527225" y="272541"/>
                </a:lnTo>
                <a:lnTo>
                  <a:pt x="1536737" y="270609"/>
                </a:lnTo>
                <a:lnTo>
                  <a:pt x="1544466" y="265396"/>
                </a:lnTo>
                <a:lnTo>
                  <a:pt x="1545547" y="263791"/>
                </a:lnTo>
                <a:lnTo>
                  <a:pt x="1474406" y="263791"/>
                </a:lnTo>
                <a:lnTo>
                  <a:pt x="1467421" y="256806"/>
                </a:lnTo>
                <a:lnTo>
                  <a:pt x="1467332" y="226898"/>
                </a:lnTo>
                <a:close/>
              </a:path>
              <a:path w="1551940" h="350520">
                <a:moveTo>
                  <a:pt x="86576" y="181178"/>
                </a:moveTo>
                <a:lnTo>
                  <a:pt x="76936" y="181178"/>
                </a:lnTo>
                <a:lnTo>
                  <a:pt x="84289" y="188518"/>
                </a:lnTo>
                <a:lnTo>
                  <a:pt x="84289" y="256806"/>
                </a:lnTo>
                <a:lnTo>
                  <a:pt x="77292" y="263791"/>
                </a:lnTo>
                <a:lnTo>
                  <a:pt x="86964" y="263791"/>
                </a:lnTo>
                <a:lnTo>
                  <a:pt x="91110" y="257641"/>
                </a:lnTo>
                <a:lnTo>
                  <a:pt x="93027" y="248145"/>
                </a:lnTo>
                <a:lnTo>
                  <a:pt x="93027" y="226898"/>
                </a:lnTo>
                <a:lnTo>
                  <a:pt x="188683" y="226898"/>
                </a:lnTo>
                <a:lnTo>
                  <a:pt x="188683" y="218160"/>
                </a:lnTo>
                <a:lnTo>
                  <a:pt x="93027" y="218160"/>
                </a:lnTo>
                <a:lnTo>
                  <a:pt x="93009" y="197523"/>
                </a:lnTo>
                <a:lnTo>
                  <a:pt x="91048" y="187810"/>
                </a:lnTo>
                <a:lnTo>
                  <a:pt x="86576" y="181178"/>
                </a:lnTo>
                <a:close/>
              </a:path>
              <a:path w="1551940" h="350520">
                <a:moveTo>
                  <a:pt x="1545164" y="181178"/>
                </a:moveTo>
                <a:lnTo>
                  <a:pt x="1535531" y="181178"/>
                </a:lnTo>
                <a:lnTo>
                  <a:pt x="1542872" y="188518"/>
                </a:lnTo>
                <a:lnTo>
                  <a:pt x="1542872" y="256806"/>
                </a:lnTo>
                <a:lnTo>
                  <a:pt x="1535874" y="263791"/>
                </a:lnTo>
                <a:lnTo>
                  <a:pt x="1545547" y="263791"/>
                </a:lnTo>
                <a:lnTo>
                  <a:pt x="1549692" y="257641"/>
                </a:lnTo>
                <a:lnTo>
                  <a:pt x="1551609" y="248145"/>
                </a:lnTo>
                <a:lnTo>
                  <a:pt x="1551591" y="197523"/>
                </a:lnTo>
                <a:lnTo>
                  <a:pt x="1549632" y="187810"/>
                </a:lnTo>
                <a:lnTo>
                  <a:pt x="1545164" y="181178"/>
                </a:lnTo>
                <a:close/>
              </a:path>
              <a:path w="1551940" h="350520">
                <a:moveTo>
                  <a:pt x="376351" y="98932"/>
                </a:moveTo>
                <a:lnTo>
                  <a:pt x="237947" y="98932"/>
                </a:lnTo>
                <a:lnTo>
                  <a:pt x="204438" y="103391"/>
                </a:lnTo>
                <a:lnTo>
                  <a:pt x="180928" y="117120"/>
                </a:lnTo>
                <a:lnTo>
                  <a:pt x="167075" y="140654"/>
                </a:lnTo>
                <a:lnTo>
                  <a:pt x="162550" y="174405"/>
                </a:lnTo>
                <a:lnTo>
                  <a:pt x="162534" y="218160"/>
                </a:lnTo>
                <a:lnTo>
                  <a:pt x="188683" y="218160"/>
                </a:lnTo>
                <a:lnTo>
                  <a:pt x="188703" y="174405"/>
                </a:lnTo>
                <a:lnTo>
                  <a:pt x="192446" y="151937"/>
                </a:lnTo>
                <a:lnTo>
                  <a:pt x="202823" y="136437"/>
                </a:lnTo>
                <a:lnTo>
                  <a:pt x="218446" y="127512"/>
                </a:lnTo>
                <a:lnTo>
                  <a:pt x="237947" y="124650"/>
                </a:lnTo>
                <a:lnTo>
                  <a:pt x="432040" y="124650"/>
                </a:lnTo>
                <a:lnTo>
                  <a:pt x="430544" y="121907"/>
                </a:lnTo>
                <a:lnTo>
                  <a:pt x="408203" y="105186"/>
                </a:lnTo>
                <a:lnTo>
                  <a:pt x="376351" y="98932"/>
                </a:lnTo>
                <a:close/>
              </a:path>
              <a:path w="1551940" h="350520">
                <a:moveTo>
                  <a:pt x="1526438" y="172427"/>
                </a:moveTo>
                <a:lnTo>
                  <a:pt x="1483677" y="172427"/>
                </a:lnTo>
                <a:lnTo>
                  <a:pt x="1473925" y="174407"/>
                </a:lnTo>
                <a:lnTo>
                  <a:pt x="1465940" y="179805"/>
                </a:lnTo>
                <a:lnTo>
                  <a:pt x="1460560" y="187772"/>
                </a:lnTo>
                <a:lnTo>
                  <a:pt x="1458582" y="197523"/>
                </a:lnTo>
                <a:lnTo>
                  <a:pt x="1458582" y="218160"/>
                </a:lnTo>
                <a:lnTo>
                  <a:pt x="1467332" y="218160"/>
                </a:lnTo>
                <a:lnTo>
                  <a:pt x="1467332" y="188518"/>
                </a:lnTo>
                <a:lnTo>
                  <a:pt x="1474673" y="181178"/>
                </a:lnTo>
                <a:lnTo>
                  <a:pt x="1545164" y="181178"/>
                </a:lnTo>
                <a:lnTo>
                  <a:pt x="1544222" y="179793"/>
                </a:lnTo>
                <a:lnTo>
                  <a:pt x="1536231" y="174405"/>
                </a:lnTo>
                <a:lnTo>
                  <a:pt x="1526438" y="172427"/>
                </a:lnTo>
                <a:close/>
              </a:path>
              <a:path w="1551940" h="350520">
                <a:moveTo>
                  <a:pt x="1389506" y="98983"/>
                </a:moveTo>
                <a:lnTo>
                  <a:pt x="1363091" y="98983"/>
                </a:lnTo>
                <a:lnTo>
                  <a:pt x="1363091" y="210667"/>
                </a:lnTo>
                <a:lnTo>
                  <a:pt x="1389506" y="210667"/>
                </a:lnTo>
                <a:lnTo>
                  <a:pt x="1389506" y="98983"/>
                </a:lnTo>
                <a:close/>
              </a:path>
              <a:path w="1551940" h="350520">
                <a:moveTo>
                  <a:pt x="1489913" y="0"/>
                </a:moveTo>
                <a:lnTo>
                  <a:pt x="61899" y="0"/>
                </a:lnTo>
                <a:lnTo>
                  <a:pt x="54204" y="1549"/>
                </a:lnTo>
                <a:lnTo>
                  <a:pt x="47923" y="5780"/>
                </a:lnTo>
                <a:lnTo>
                  <a:pt x="43690" y="12060"/>
                </a:lnTo>
                <a:lnTo>
                  <a:pt x="42228" y="19316"/>
                </a:lnTo>
                <a:lnTo>
                  <a:pt x="42138" y="172427"/>
                </a:lnTo>
                <a:lnTo>
                  <a:pt x="50888" y="172427"/>
                </a:lnTo>
                <a:lnTo>
                  <a:pt x="50888" y="14338"/>
                </a:lnTo>
                <a:lnTo>
                  <a:pt x="56476" y="8737"/>
                </a:lnTo>
                <a:lnTo>
                  <a:pt x="1505666" y="8737"/>
                </a:lnTo>
                <a:lnTo>
                  <a:pt x="1503578" y="5662"/>
                </a:lnTo>
                <a:lnTo>
                  <a:pt x="1497428" y="1519"/>
                </a:lnTo>
                <a:lnTo>
                  <a:pt x="1489913" y="0"/>
                </a:lnTo>
                <a:close/>
              </a:path>
              <a:path w="1551940" h="350520">
                <a:moveTo>
                  <a:pt x="1505666" y="8737"/>
                </a:moveTo>
                <a:lnTo>
                  <a:pt x="1494980" y="8737"/>
                </a:lnTo>
                <a:lnTo>
                  <a:pt x="1500568" y="14338"/>
                </a:lnTo>
                <a:lnTo>
                  <a:pt x="1500733" y="172427"/>
                </a:lnTo>
                <a:lnTo>
                  <a:pt x="1509471" y="172427"/>
                </a:lnTo>
                <a:lnTo>
                  <a:pt x="1509318" y="19316"/>
                </a:lnTo>
                <a:lnTo>
                  <a:pt x="1507747" y="11803"/>
                </a:lnTo>
                <a:lnTo>
                  <a:pt x="1505666" y="87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802098" y="449849"/>
            <a:ext cx="890269" cy="0"/>
          </a:xfrm>
          <a:custGeom>
            <a:avLst/>
            <a:gdLst/>
            <a:ahLst/>
            <a:cxnLst/>
            <a:rect l="l" t="t" r="r" b="b"/>
            <a:pathLst>
              <a:path w="890270" h="0">
                <a:moveTo>
                  <a:pt x="0" y="0"/>
                </a:moveTo>
                <a:lnTo>
                  <a:pt x="88990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646975" y="449849"/>
            <a:ext cx="5612765" cy="0"/>
          </a:xfrm>
          <a:custGeom>
            <a:avLst/>
            <a:gdLst/>
            <a:ahLst/>
            <a:cxnLst/>
            <a:rect l="l" t="t" r="r" b="b"/>
            <a:pathLst>
              <a:path w="5612765" h="0">
                <a:moveTo>
                  <a:pt x="0" y="0"/>
                </a:moveTo>
                <a:lnTo>
                  <a:pt x="561228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" y="449849"/>
            <a:ext cx="979805" cy="0"/>
          </a:xfrm>
          <a:custGeom>
            <a:avLst/>
            <a:gdLst/>
            <a:ahLst/>
            <a:cxnLst/>
            <a:rect l="l" t="t" r="r" b="b"/>
            <a:pathLst>
              <a:path w="979805" h="0">
                <a:moveTo>
                  <a:pt x="0" y="0"/>
                </a:moveTo>
                <a:lnTo>
                  <a:pt x="97976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940726" y="2478386"/>
            <a:ext cx="624840" cy="624840"/>
          </a:xfrm>
          <a:custGeom>
            <a:avLst/>
            <a:gdLst/>
            <a:ahLst/>
            <a:cxnLst/>
            <a:rect l="l" t="t" r="r" b="b"/>
            <a:pathLst>
              <a:path w="624839" h="624839">
                <a:moveTo>
                  <a:pt x="106606" y="0"/>
                </a:moveTo>
                <a:lnTo>
                  <a:pt x="40383" y="36616"/>
                </a:lnTo>
                <a:lnTo>
                  <a:pt x="11524" y="67414"/>
                </a:lnTo>
                <a:lnTo>
                  <a:pt x="1406" y="105792"/>
                </a:lnTo>
                <a:lnTo>
                  <a:pt x="0" y="134596"/>
                </a:lnTo>
                <a:lnTo>
                  <a:pt x="3187" y="167236"/>
                </a:lnTo>
                <a:lnTo>
                  <a:pt x="27581" y="244235"/>
                </a:lnTo>
                <a:lnTo>
                  <a:pt x="50909" y="288697"/>
                </a:lnTo>
                <a:lnTo>
                  <a:pt x="83069" y="337204"/>
                </a:lnTo>
                <a:lnTo>
                  <a:pt x="125121" y="389807"/>
                </a:lnTo>
                <a:lnTo>
                  <a:pt x="178127" y="446559"/>
                </a:lnTo>
                <a:lnTo>
                  <a:pt x="229105" y="494523"/>
                </a:lnTo>
                <a:lnTo>
                  <a:pt x="276756" y="533625"/>
                </a:lnTo>
                <a:lnTo>
                  <a:pt x="321118" y="564623"/>
                </a:lnTo>
                <a:lnTo>
                  <a:pt x="362228" y="588280"/>
                </a:lnTo>
                <a:lnTo>
                  <a:pt x="400123" y="605356"/>
                </a:lnTo>
                <a:lnTo>
                  <a:pt x="466423" y="622806"/>
                </a:lnTo>
                <a:lnTo>
                  <a:pt x="494903" y="624702"/>
                </a:lnTo>
                <a:lnTo>
                  <a:pt x="507286" y="624341"/>
                </a:lnTo>
                <a:lnTo>
                  <a:pt x="557241" y="613137"/>
                </a:lnTo>
                <a:lnTo>
                  <a:pt x="571493" y="603493"/>
                </a:lnTo>
                <a:lnTo>
                  <a:pt x="481200" y="603493"/>
                </a:lnTo>
                <a:lnTo>
                  <a:pt x="445586" y="597998"/>
                </a:lnTo>
                <a:lnTo>
                  <a:pt x="405146" y="585173"/>
                </a:lnTo>
                <a:lnTo>
                  <a:pt x="359766" y="563581"/>
                </a:lnTo>
                <a:lnTo>
                  <a:pt x="309336" y="531782"/>
                </a:lnTo>
                <a:lnTo>
                  <a:pt x="253742" y="488340"/>
                </a:lnTo>
                <a:lnTo>
                  <a:pt x="192872" y="431814"/>
                </a:lnTo>
                <a:lnTo>
                  <a:pt x="136346" y="370945"/>
                </a:lnTo>
                <a:lnTo>
                  <a:pt x="92903" y="315352"/>
                </a:lnTo>
                <a:lnTo>
                  <a:pt x="61105" y="264923"/>
                </a:lnTo>
                <a:lnTo>
                  <a:pt x="39513" y="219547"/>
                </a:lnTo>
                <a:lnTo>
                  <a:pt x="26688" y="179108"/>
                </a:lnTo>
                <a:lnTo>
                  <a:pt x="21193" y="143496"/>
                </a:lnTo>
                <a:lnTo>
                  <a:pt x="21589" y="112597"/>
                </a:lnTo>
                <a:lnTo>
                  <a:pt x="35693" y="67999"/>
                </a:lnTo>
                <a:lnTo>
                  <a:pt x="104010" y="22735"/>
                </a:lnTo>
                <a:lnTo>
                  <a:pt x="109791" y="20631"/>
                </a:lnTo>
                <a:lnTo>
                  <a:pt x="145924" y="20631"/>
                </a:lnTo>
                <a:lnTo>
                  <a:pt x="142821" y="15978"/>
                </a:lnTo>
                <a:lnTo>
                  <a:pt x="132864" y="5912"/>
                </a:lnTo>
                <a:lnTo>
                  <a:pt x="120294" y="473"/>
                </a:lnTo>
                <a:lnTo>
                  <a:pt x="106606" y="0"/>
                </a:lnTo>
                <a:close/>
              </a:path>
              <a:path w="624839" h="624839">
                <a:moveTo>
                  <a:pt x="501332" y="410224"/>
                </a:moveTo>
                <a:lnTo>
                  <a:pt x="463585" y="410224"/>
                </a:lnTo>
                <a:lnTo>
                  <a:pt x="597087" y="499213"/>
                </a:lnTo>
                <a:lnTo>
                  <a:pt x="601456" y="503532"/>
                </a:lnTo>
                <a:lnTo>
                  <a:pt x="603815" y="508986"/>
                </a:lnTo>
                <a:lnTo>
                  <a:pt x="604017" y="514926"/>
                </a:lnTo>
                <a:lnTo>
                  <a:pt x="601913" y="520702"/>
                </a:lnTo>
                <a:lnTo>
                  <a:pt x="570163" y="573623"/>
                </a:lnTo>
                <a:lnTo>
                  <a:pt x="538400" y="598248"/>
                </a:lnTo>
                <a:lnTo>
                  <a:pt x="481200" y="603493"/>
                </a:lnTo>
                <a:lnTo>
                  <a:pt x="571493" y="603493"/>
                </a:lnTo>
                <a:lnTo>
                  <a:pt x="579636" y="595877"/>
                </a:lnTo>
                <a:lnTo>
                  <a:pt x="588045" y="584278"/>
                </a:lnTo>
                <a:lnTo>
                  <a:pt x="619871" y="531395"/>
                </a:lnTo>
                <a:lnTo>
                  <a:pt x="624706" y="518078"/>
                </a:lnTo>
                <a:lnTo>
                  <a:pt x="624237" y="504384"/>
                </a:lnTo>
                <a:lnTo>
                  <a:pt x="618799" y="491806"/>
                </a:lnTo>
                <a:lnTo>
                  <a:pt x="608733" y="481840"/>
                </a:lnTo>
                <a:lnTo>
                  <a:pt x="501332" y="410224"/>
                </a:lnTo>
                <a:close/>
              </a:path>
              <a:path w="624839" h="624839">
                <a:moveTo>
                  <a:pt x="145924" y="20631"/>
                </a:moveTo>
                <a:lnTo>
                  <a:pt x="109791" y="20631"/>
                </a:lnTo>
                <a:lnTo>
                  <a:pt x="115732" y="20833"/>
                </a:lnTo>
                <a:lnTo>
                  <a:pt x="121187" y="23192"/>
                </a:lnTo>
                <a:lnTo>
                  <a:pt x="125511" y="27561"/>
                </a:lnTo>
                <a:lnTo>
                  <a:pt x="209826" y="154091"/>
                </a:lnTo>
                <a:lnTo>
                  <a:pt x="214436" y="161063"/>
                </a:lnTo>
                <a:lnTo>
                  <a:pt x="212912" y="170398"/>
                </a:lnTo>
                <a:lnTo>
                  <a:pt x="158975" y="212409"/>
                </a:lnTo>
                <a:lnTo>
                  <a:pt x="150136" y="222145"/>
                </a:lnTo>
                <a:lnTo>
                  <a:pt x="145408" y="234004"/>
                </a:lnTo>
                <a:lnTo>
                  <a:pt x="145048" y="246765"/>
                </a:lnTo>
                <a:lnTo>
                  <a:pt x="149311" y="259209"/>
                </a:lnTo>
                <a:lnTo>
                  <a:pt x="180556" y="310153"/>
                </a:lnTo>
                <a:lnTo>
                  <a:pt x="205644" y="341206"/>
                </a:lnTo>
                <a:lnTo>
                  <a:pt x="243379" y="381268"/>
                </a:lnTo>
                <a:lnTo>
                  <a:pt x="283447" y="418991"/>
                </a:lnTo>
                <a:lnTo>
                  <a:pt x="314498" y="444076"/>
                </a:lnTo>
                <a:lnTo>
                  <a:pt x="358594" y="471565"/>
                </a:lnTo>
                <a:lnTo>
                  <a:pt x="377883" y="479596"/>
                </a:lnTo>
                <a:lnTo>
                  <a:pt x="390644" y="479239"/>
                </a:lnTo>
                <a:lnTo>
                  <a:pt x="402503" y="474516"/>
                </a:lnTo>
                <a:lnTo>
                  <a:pt x="412239" y="465673"/>
                </a:lnTo>
                <a:lnTo>
                  <a:pt x="415924" y="460935"/>
                </a:lnTo>
                <a:lnTo>
                  <a:pt x="382521" y="460935"/>
                </a:lnTo>
                <a:lnTo>
                  <a:pt x="368665" y="453265"/>
                </a:lnTo>
                <a:lnTo>
                  <a:pt x="326576" y="427003"/>
                </a:lnTo>
                <a:lnTo>
                  <a:pt x="296793" y="402892"/>
                </a:lnTo>
                <a:lnTo>
                  <a:pt x="258226" y="366536"/>
                </a:lnTo>
                <a:lnTo>
                  <a:pt x="221871" y="327951"/>
                </a:lnTo>
                <a:lnTo>
                  <a:pt x="197753" y="298158"/>
                </a:lnTo>
                <a:lnTo>
                  <a:pt x="171485" y="256097"/>
                </a:lnTo>
                <a:lnTo>
                  <a:pt x="167637" y="249087"/>
                </a:lnTo>
                <a:lnTo>
                  <a:pt x="163776" y="242229"/>
                </a:lnTo>
                <a:lnTo>
                  <a:pt x="165554" y="233593"/>
                </a:lnTo>
                <a:lnTo>
                  <a:pt x="171802" y="228818"/>
                </a:lnTo>
                <a:lnTo>
                  <a:pt x="219161" y="191962"/>
                </a:lnTo>
                <a:lnTo>
                  <a:pt x="228307" y="181490"/>
                </a:lnTo>
                <a:lnTo>
                  <a:pt x="232850" y="168812"/>
                </a:lnTo>
                <a:lnTo>
                  <a:pt x="232560" y="155345"/>
                </a:lnTo>
                <a:lnTo>
                  <a:pt x="227212" y="142508"/>
                </a:lnTo>
                <a:lnTo>
                  <a:pt x="145924" y="20631"/>
                </a:lnTo>
                <a:close/>
              </a:path>
              <a:path w="624839" h="624839">
                <a:moveTo>
                  <a:pt x="455892" y="391801"/>
                </a:moveTo>
                <a:lnTo>
                  <a:pt x="443214" y="396341"/>
                </a:lnTo>
                <a:lnTo>
                  <a:pt x="432736" y="405487"/>
                </a:lnTo>
                <a:lnTo>
                  <a:pt x="395868" y="452884"/>
                </a:lnTo>
                <a:lnTo>
                  <a:pt x="391131" y="459119"/>
                </a:lnTo>
                <a:lnTo>
                  <a:pt x="382521" y="460935"/>
                </a:lnTo>
                <a:lnTo>
                  <a:pt x="415924" y="460935"/>
                </a:lnTo>
                <a:lnTo>
                  <a:pt x="449094" y="418302"/>
                </a:lnTo>
                <a:lnTo>
                  <a:pt x="454250" y="411736"/>
                </a:lnTo>
                <a:lnTo>
                  <a:pt x="463585" y="410224"/>
                </a:lnTo>
                <a:lnTo>
                  <a:pt x="501332" y="410224"/>
                </a:lnTo>
                <a:lnTo>
                  <a:pt x="482190" y="397461"/>
                </a:lnTo>
                <a:lnTo>
                  <a:pt x="469355" y="392098"/>
                </a:lnTo>
                <a:lnTo>
                  <a:pt x="455892" y="391801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284511" y="2561343"/>
            <a:ext cx="208915" cy="208915"/>
          </a:xfrm>
          <a:custGeom>
            <a:avLst/>
            <a:gdLst/>
            <a:ahLst/>
            <a:cxnLst/>
            <a:rect l="l" t="t" r="r" b="b"/>
            <a:pathLst>
              <a:path w="208914" h="208914">
                <a:moveTo>
                  <a:pt x="10413" y="0"/>
                </a:moveTo>
                <a:lnTo>
                  <a:pt x="4660" y="0"/>
                </a:lnTo>
                <a:lnTo>
                  <a:pt x="0" y="4673"/>
                </a:lnTo>
                <a:lnTo>
                  <a:pt x="0" y="16179"/>
                </a:lnTo>
                <a:lnTo>
                  <a:pt x="4660" y="20840"/>
                </a:lnTo>
                <a:lnTo>
                  <a:pt x="10413" y="20840"/>
                </a:lnTo>
                <a:lnTo>
                  <a:pt x="57471" y="27209"/>
                </a:lnTo>
                <a:lnTo>
                  <a:pt x="99758" y="45081"/>
                </a:lnTo>
                <a:lnTo>
                  <a:pt x="135589" y="72772"/>
                </a:lnTo>
                <a:lnTo>
                  <a:pt x="163284" y="108601"/>
                </a:lnTo>
                <a:lnTo>
                  <a:pt x="181158" y="150885"/>
                </a:lnTo>
                <a:lnTo>
                  <a:pt x="187528" y="197942"/>
                </a:lnTo>
                <a:lnTo>
                  <a:pt x="187528" y="203695"/>
                </a:lnTo>
                <a:lnTo>
                  <a:pt x="192189" y="208368"/>
                </a:lnTo>
                <a:lnTo>
                  <a:pt x="203695" y="208368"/>
                </a:lnTo>
                <a:lnTo>
                  <a:pt x="208356" y="203695"/>
                </a:lnTo>
                <a:lnTo>
                  <a:pt x="208356" y="197942"/>
                </a:lnTo>
                <a:lnTo>
                  <a:pt x="203089" y="152582"/>
                </a:lnTo>
                <a:lnTo>
                  <a:pt x="188178" y="110941"/>
                </a:lnTo>
                <a:lnTo>
                  <a:pt x="164806" y="74205"/>
                </a:lnTo>
                <a:lnTo>
                  <a:pt x="134159" y="43558"/>
                </a:lnTo>
                <a:lnTo>
                  <a:pt x="97422" y="20185"/>
                </a:lnTo>
                <a:lnTo>
                  <a:pt x="55778" y="5271"/>
                </a:lnTo>
                <a:lnTo>
                  <a:pt x="10413" y="0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84511" y="2623851"/>
            <a:ext cx="146050" cy="146050"/>
          </a:xfrm>
          <a:custGeom>
            <a:avLst/>
            <a:gdLst/>
            <a:ahLst/>
            <a:cxnLst/>
            <a:rect l="l" t="t" r="r" b="b"/>
            <a:pathLst>
              <a:path w="146050" h="146050">
                <a:moveTo>
                  <a:pt x="10413" y="0"/>
                </a:moveTo>
                <a:lnTo>
                  <a:pt x="4660" y="0"/>
                </a:lnTo>
                <a:lnTo>
                  <a:pt x="0" y="4673"/>
                </a:lnTo>
                <a:lnTo>
                  <a:pt x="0" y="16179"/>
                </a:lnTo>
                <a:lnTo>
                  <a:pt x="4660" y="20840"/>
                </a:lnTo>
                <a:lnTo>
                  <a:pt x="10413" y="20840"/>
                </a:lnTo>
                <a:lnTo>
                  <a:pt x="54997" y="29883"/>
                </a:lnTo>
                <a:lnTo>
                  <a:pt x="91409" y="54448"/>
                </a:lnTo>
                <a:lnTo>
                  <a:pt x="115975" y="90856"/>
                </a:lnTo>
                <a:lnTo>
                  <a:pt x="125018" y="135432"/>
                </a:lnTo>
                <a:lnTo>
                  <a:pt x="125018" y="141198"/>
                </a:lnTo>
                <a:lnTo>
                  <a:pt x="129679" y="145859"/>
                </a:lnTo>
                <a:lnTo>
                  <a:pt x="141185" y="145859"/>
                </a:lnTo>
                <a:lnTo>
                  <a:pt x="145846" y="141198"/>
                </a:lnTo>
                <a:lnTo>
                  <a:pt x="145846" y="135432"/>
                </a:lnTo>
                <a:lnTo>
                  <a:pt x="138905" y="92651"/>
                </a:lnTo>
                <a:lnTo>
                  <a:pt x="119668" y="55493"/>
                </a:lnTo>
                <a:lnTo>
                  <a:pt x="90359" y="26182"/>
                </a:lnTo>
                <a:lnTo>
                  <a:pt x="53200" y="6942"/>
                </a:lnTo>
                <a:lnTo>
                  <a:pt x="10413" y="0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284511" y="2686358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19" h="83819">
                <a:moveTo>
                  <a:pt x="10413" y="0"/>
                </a:moveTo>
                <a:lnTo>
                  <a:pt x="4660" y="0"/>
                </a:lnTo>
                <a:lnTo>
                  <a:pt x="0" y="4673"/>
                </a:lnTo>
                <a:lnTo>
                  <a:pt x="0" y="16179"/>
                </a:lnTo>
                <a:lnTo>
                  <a:pt x="4660" y="20840"/>
                </a:lnTo>
                <a:lnTo>
                  <a:pt x="10413" y="20840"/>
                </a:lnTo>
                <a:lnTo>
                  <a:pt x="30678" y="24953"/>
                </a:lnTo>
                <a:lnTo>
                  <a:pt x="47229" y="36120"/>
                </a:lnTo>
                <a:lnTo>
                  <a:pt x="58396" y="52671"/>
                </a:lnTo>
                <a:lnTo>
                  <a:pt x="62509" y="72936"/>
                </a:lnTo>
                <a:lnTo>
                  <a:pt x="62509" y="78689"/>
                </a:lnTo>
                <a:lnTo>
                  <a:pt x="67170" y="83350"/>
                </a:lnTo>
                <a:lnTo>
                  <a:pt x="78676" y="83350"/>
                </a:lnTo>
                <a:lnTo>
                  <a:pt x="83337" y="78689"/>
                </a:lnTo>
                <a:lnTo>
                  <a:pt x="83337" y="72936"/>
                </a:lnTo>
                <a:lnTo>
                  <a:pt x="77588" y="44562"/>
                </a:lnTo>
                <a:lnTo>
                  <a:pt x="61958" y="21389"/>
                </a:lnTo>
                <a:lnTo>
                  <a:pt x="38787" y="5756"/>
                </a:lnTo>
                <a:lnTo>
                  <a:pt x="10413" y="0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955784" y="3499106"/>
            <a:ext cx="594995" cy="594995"/>
          </a:xfrm>
          <a:custGeom>
            <a:avLst/>
            <a:gdLst/>
            <a:ahLst/>
            <a:cxnLst/>
            <a:rect l="l" t="t" r="r" b="b"/>
            <a:pathLst>
              <a:path w="594994" h="594995">
                <a:moveTo>
                  <a:pt x="466051" y="39623"/>
                </a:moveTo>
                <a:lnTo>
                  <a:pt x="128879" y="39623"/>
                </a:lnTo>
                <a:lnTo>
                  <a:pt x="117297" y="41962"/>
                </a:lnTo>
                <a:lnTo>
                  <a:pt x="107838" y="48339"/>
                </a:lnTo>
                <a:lnTo>
                  <a:pt x="101461" y="57797"/>
                </a:lnTo>
                <a:lnTo>
                  <a:pt x="99123" y="69380"/>
                </a:lnTo>
                <a:lnTo>
                  <a:pt x="99123" y="146138"/>
                </a:lnTo>
                <a:lnTo>
                  <a:pt x="3784" y="220217"/>
                </a:lnTo>
                <a:lnTo>
                  <a:pt x="0" y="571538"/>
                </a:lnTo>
                <a:lnTo>
                  <a:pt x="2044" y="577672"/>
                </a:lnTo>
                <a:lnTo>
                  <a:pt x="5803" y="582726"/>
                </a:lnTo>
                <a:lnTo>
                  <a:pt x="5943" y="583006"/>
                </a:lnTo>
                <a:lnTo>
                  <a:pt x="6261" y="583272"/>
                </a:lnTo>
                <a:lnTo>
                  <a:pt x="10981" y="588197"/>
                </a:lnTo>
                <a:lnTo>
                  <a:pt x="16621" y="591864"/>
                </a:lnTo>
                <a:lnTo>
                  <a:pt x="22966" y="594162"/>
                </a:lnTo>
                <a:lnTo>
                  <a:pt x="29705" y="594969"/>
                </a:lnTo>
                <a:lnTo>
                  <a:pt x="565226" y="594969"/>
                </a:lnTo>
                <a:lnTo>
                  <a:pt x="572025" y="594159"/>
                </a:lnTo>
                <a:lnTo>
                  <a:pt x="578362" y="591859"/>
                </a:lnTo>
                <a:lnTo>
                  <a:pt x="584019" y="588177"/>
                </a:lnTo>
                <a:lnTo>
                  <a:pt x="588746" y="583234"/>
                </a:lnTo>
                <a:lnTo>
                  <a:pt x="589013" y="583006"/>
                </a:lnTo>
                <a:lnTo>
                  <a:pt x="589153" y="582726"/>
                </a:lnTo>
                <a:lnTo>
                  <a:pt x="592924" y="577672"/>
                </a:lnTo>
                <a:lnTo>
                  <a:pt x="593767" y="575144"/>
                </a:lnTo>
                <a:lnTo>
                  <a:pt x="32207" y="575144"/>
                </a:lnTo>
                <a:lnTo>
                  <a:pt x="52120" y="559676"/>
                </a:lnTo>
                <a:lnTo>
                  <a:pt x="19786" y="559676"/>
                </a:lnTo>
                <a:lnTo>
                  <a:pt x="19786" y="243141"/>
                </a:lnTo>
                <a:lnTo>
                  <a:pt x="52113" y="243141"/>
                </a:lnTo>
                <a:lnTo>
                  <a:pt x="29362" y="225475"/>
                </a:lnTo>
                <a:lnTo>
                  <a:pt x="99123" y="171246"/>
                </a:lnTo>
                <a:lnTo>
                  <a:pt x="118960" y="171246"/>
                </a:lnTo>
                <a:lnTo>
                  <a:pt x="118960" y="63893"/>
                </a:lnTo>
                <a:lnTo>
                  <a:pt x="123393" y="59448"/>
                </a:lnTo>
                <a:lnTo>
                  <a:pt x="493802" y="59448"/>
                </a:lnTo>
                <a:lnTo>
                  <a:pt x="493469" y="57797"/>
                </a:lnTo>
                <a:lnTo>
                  <a:pt x="487092" y="48339"/>
                </a:lnTo>
                <a:lnTo>
                  <a:pt x="477634" y="41962"/>
                </a:lnTo>
                <a:lnTo>
                  <a:pt x="466051" y="39623"/>
                </a:lnTo>
                <a:close/>
              </a:path>
              <a:path w="594994" h="594995">
                <a:moveTo>
                  <a:pt x="332186" y="370979"/>
                </a:moveTo>
                <a:lnTo>
                  <a:pt x="299885" y="370979"/>
                </a:lnTo>
                <a:lnTo>
                  <a:pt x="303352" y="373710"/>
                </a:lnTo>
                <a:lnTo>
                  <a:pt x="562724" y="575144"/>
                </a:lnTo>
                <a:lnTo>
                  <a:pt x="593767" y="575144"/>
                </a:lnTo>
                <a:lnTo>
                  <a:pt x="594969" y="571538"/>
                </a:lnTo>
                <a:lnTo>
                  <a:pt x="594970" y="559676"/>
                </a:lnTo>
                <a:lnTo>
                  <a:pt x="575144" y="559676"/>
                </a:lnTo>
                <a:lnTo>
                  <a:pt x="332186" y="370979"/>
                </a:lnTo>
                <a:close/>
              </a:path>
              <a:path w="594994" h="594995">
                <a:moveTo>
                  <a:pt x="297472" y="351853"/>
                </a:moveTo>
                <a:lnTo>
                  <a:pt x="288028" y="353406"/>
                </a:lnTo>
                <a:lnTo>
                  <a:pt x="279387" y="358063"/>
                </a:lnTo>
                <a:lnTo>
                  <a:pt x="19786" y="559676"/>
                </a:lnTo>
                <a:lnTo>
                  <a:pt x="52120" y="559676"/>
                </a:lnTo>
                <a:lnTo>
                  <a:pt x="291515" y="373710"/>
                </a:lnTo>
                <a:lnTo>
                  <a:pt x="294982" y="370979"/>
                </a:lnTo>
                <a:lnTo>
                  <a:pt x="332186" y="370979"/>
                </a:lnTo>
                <a:lnTo>
                  <a:pt x="315556" y="358063"/>
                </a:lnTo>
                <a:lnTo>
                  <a:pt x="306915" y="353406"/>
                </a:lnTo>
                <a:lnTo>
                  <a:pt x="297472" y="351853"/>
                </a:lnTo>
                <a:close/>
              </a:path>
              <a:path w="594994" h="594995">
                <a:moveTo>
                  <a:pt x="594981" y="243141"/>
                </a:moveTo>
                <a:lnTo>
                  <a:pt x="575144" y="243141"/>
                </a:lnTo>
                <a:lnTo>
                  <a:pt x="575144" y="559676"/>
                </a:lnTo>
                <a:lnTo>
                  <a:pt x="594970" y="559676"/>
                </a:lnTo>
                <a:lnTo>
                  <a:pt x="594981" y="243141"/>
                </a:lnTo>
                <a:close/>
              </a:path>
              <a:path w="594994" h="594995">
                <a:moveTo>
                  <a:pt x="52113" y="243141"/>
                </a:moveTo>
                <a:lnTo>
                  <a:pt x="19786" y="243141"/>
                </a:lnTo>
                <a:lnTo>
                  <a:pt x="186626" y="372694"/>
                </a:lnTo>
                <a:lnTo>
                  <a:pt x="192862" y="371919"/>
                </a:lnTo>
                <a:lnTo>
                  <a:pt x="199567" y="363245"/>
                </a:lnTo>
                <a:lnTo>
                  <a:pt x="198780" y="357022"/>
                </a:lnTo>
                <a:lnTo>
                  <a:pt x="52113" y="243141"/>
                </a:lnTo>
                <a:close/>
              </a:path>
              <a:path w="594994" h="594995">
                <a:moveTo>
                  <a:pt x="528134" y="171246"/>
                </a:moveTo>
                <a:lnTo>
                  <a:pt x="495808" y="171246"/>
                </a:lnTo>
                <a:lnTo>
                  <a:pt x="565569" y="225475"/>
                </a:lnTo>
                <a:lnTo>
                  <a:pt x="400189" y="353898"/>
                </a:lnTo>
                <a:lnTo>
                  <a:pt x="397344" y="356044"/>
                </a:lnTo>
                <a:lnTo>
                  <a:pt x="395871" y="359562"/>
                </a:lnTo>
                <a:lnTo>
                  <a:pt x="396811" y="366648"/>
                </a:lnTo>
                <a:lnTo>
                  <a:pt x="399148" y="369658"/>
                </a:lnTo>
                <a:lnTo>
                  <a:pt x="405777" y="372325"/>
                </a:lnTo>
                <a:lnTo>
                  <a:pt x="409549" y="371779"/>
                </a:lnTo>
                <a:lnTo>
                  <a:pt x="412343" y="369557"/>
                </a:lnTo>
                <a:lnTo>
                  <a:pt x="575144" y="243141"/>
                </a:lnTo>
                <a:lnTo>
                  <a:pt x="594981" y="243141"/>
                </a:lnTo>
                <a:lnTo>
                  <a:pt x="594982" y="228053"/>
                </a:lnTo>
                <a:lnTo>
                  <a:pt x="594448" y="225437"/>
                </a:lnTo>
                <a:lnTo>
                  <a:pt x="593890" y="223735"/>
                </a:lnTo>
                <a:lnTo>
                  <a:pt x="592899" y="222211"/>
                </a:lnTo>
                <a:lnTo>
                  <a:pt x="591185" y="220217"/>
                </a:lnTo>
                <a:lnTo>
                  <a:pt x="528134" y="171246"/>
                </a:lnTo>
                <a:close/>
              </a:path>
              <a:path w="594994" h="594995">
                <a:moveTo>
                  <a:pt x="118960" y="171246"/>
                </a:moveTo>
                <a:lnTo>
                  <a:pt x="99123" y="171246"/>
                </a:lnTo>
                <a:lnTo>
                  <a:pt x="99123" y="253352"/>
                </a:lnTo>
                <a:lnTo>
                  <a:pt x="103568" y="257784"/>
                </a:lnTo>
                <a:lnTo>
                  <a:pt x="114515" y="257784"/>
                </a:lnTo>
                <a:lnTo>
                  <a:pt x="118960" y="253352"/>
                </a:lnTo>
                <a:lnTo>
                  <a:pt x="118960" y="171246"/>
                </a:lnTo>
                <a:close/>
              </a:path>
              <a:path w="594994" h="594995">
                <a:moveTo>
                  <a:pt x="493802" y="59448"/>
                </a:moveTo>
                <a:lnTo>
                  <a:pt x="471538" y="59448"/>
                </a:lnTo>
                <a:lnTo>
                  <a:pt x="475970" y="63893"/>
                </a:lnTo>
                <a:lnTo>
                  <a:pt x="475970" y="253352"/>
                </a:lnTo>
                <a:lnTo>
                  <a:pt x="480415" y="257784"/>
                </a:lnTo>
                <a:lnTo>
                  <a:pt x="491363" y="257784"/>
                </a:lnTo>
                <a:lnTo>
                  <a:pt x="495808" y="253352"/>
                </a:lnTo>
                <a:lnTo>
                  <a:pt x="495808" y="171246"/>
                </a:lnTo>
                <a:lnTo>
                  <a:pt x="528134" y="171246"/>
                </a:lnTo>
                <a:lnTo>
                  <a:pt x="495808" y="146138"/>
                </a:lnTo>
                <a:lnTo>
                  <a:pt x="495808" y="69380"/>
                </a:lnTo>
                <a:lnTo>
                  <a:pt x="493802" y="59448"/>
                </a:lnTo>
                <a:close/>
              </a:path>
              <a:path w="594994" h="594995">
                <a:moveTo>
                  <a:pt x="297472" y="0"/>
                </a:moveTo>
                <a:lnTo>
                  <a:pt x="288028" y="1552"/>
                </a:lnTo>
                <a:lnTo>
                  <a:pt x="279387" y="6210"/>
                </a:lnTo>
                <a:lnTo>
                  <a:pt x="236347" y="39623"/>
                </a:lnTo>
                <a:lnTo>
                  <a:pt x="268706" y="39623"/>
                </a:lnTo>
                <a:lnTo>
                  <a:pt x="291515" y="21856"/>
                </a:lnTo>
                <a:lnTo>
                  <a:pt x="294982" y="19113"/>
                </a:lnTo>
                <a:lnTo>
                  <a:pt x="332172" y="19113"/>
                </a:lnTo>
                <a:lnTo>
                  <a:pt x="315556" y="6210"/>
                </a:lnTo>
                <a:lnTo>
                  <a:pt x="306915" y="1552"/>
                </a:lnTo>
                <a:lnTo>
                  <a:pt x="297472" y="0"/>
                </a:lnTo>
                <a:close/>
              </a:path>
              <a:path w="594994" h="594995">
                <a:moveTo>
                  <a:pt x="332172" y="19113"/>
                </a:moveTo>
                <a:lnTo>
                  <a:pt x="299885" y="19113"/>
                </a:lnTo>
                <a:lnTo>
                  <a:pt x="303339" y="21856"/>
                </a:lnTo>
                <a:lnTo>
                  <a:pt x="326224" y="39623"/>
                </a:lnTo>
                <a:lnTo>
                  <a:pt x="358584" y="39623"/>
                </a:lnTo>
                <a:lnTo>
                  <a:pt x="332172" y="19113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134242" y="3578391"/>
            <a:ext cx="238125" cy="238125"/>
          </a:xfrm>
          <a:custGeom>
            <a:avLst/>
            <a:gdLst/>
            <a:ahLst/>
            <a:cxnLst/>
            <a:rect l="l" t="t" r="r" b="b"/>
            <a:pathLst>
              <a:path w="238125" h="238125">
                <a:moveTo>
                  <a:pt x="119011" y="0"/>
                </a:moveTo>
                <a:lnTo>
                  <a:pt x="72684" y="9351"/>
                </a:lnTo>
                <a:lnTo>
                  <a:pt x="34855" y="34855"/>
                </a:lnTo>
                <a:lnTo>
                  <a:pt x="9351" y="72684"/>
                </a:lnTo>
                <a:lnTo>
                  <a:pt x="0" y="119011"/>
                </a:lnTo>
                <a:lnTo>
                  <a:pt x="9351" y="165331"/>
                </a:lnTo>
                <a:lnTo>
                  <a:pt x="34855" y="203157"/>
                </a:lnTo>
                <a:lnTo>
                  <a:pt x="72684" y="228659"/>
                </a:lnTo>
                <a:lnTo>
                  <a:pt x="119011" y="238010"/>
                </a:lnTo>
                <a:lnTo>
                  <a:pt x="124485" y="238010"/>
                </a:lnTo>
                <a:lnTo>
                  <a:pt x="128917" y="233565"/>
                </a:lnTo>
                <a:lnTo>
                  <a:pt x="128917" y="222618"/>
                </a:lnTo>
                <a:lnTo>
                  <a:pt x="124485" y="218186"/>
                </a:lnTo>
                <a:lnTo>
                  <a:pt x="119011" y="218186"/>
                </a:lnTo>
                <a:lnTo>
                  <a:pt x="80407" y="210390"/>
                </a:lnTo>
                <a:lnTo>
                  <a:pt x="48883" y="189134"/>
                </a:lnTo>
                <a:lnTo>
                  <a:pt x="27630" y="157610"/>
                </a:lnTo>
                <a:lnTo>
                  <a:pt x="19837" y="119011"/>
                </a:lnTo>
                <a:lnTo>
                  <a:pt x="27630" y="80407"/>
                </a:lnTo>
                <a:lnTo>
                  <a:pt x="48883" y="48883"/>
                </a:lnTo>
                <a:lnTo>
                  <a:pt x="80407" y="27630"/>
                </a:lnTo>
                <a:lnTo>
                  <a:pt x="119011" y="19837"/>
                </a:lnTo>
                <a:lnTo>
                  <a:pt x="180883" y="19837"/>
                </a:lnTo>
                <a:lnTo>
                  <a:pt x="165331" y="9351"/>
                </a:lnTo>
                <a:lnTo>
                  <a:pt x="119011" y="0"/>
                </a:lnTo>
                <a:close/>
              </a:path>
              <a:path w="238125" h="238125">
                <a:moveTo>
                  <a:pt x="179354" y="162852"/>
                </a:moveTo>
                <a:lnTo>
                  <a:pt x="159105" y="162852"/>
                </a:lnTo>
                <a:lnTo>
                  <a:pt x="163530" y="177393"/>
                </a:lnTo>
                <a:lnTo>
                  <a:pt x="172739" y="188856"/>
                </a:lnTo>
                <a:lnTo>
                  <a:pt x="185491" y="196179"/>
                </a:lnTo>
                <a:lnTo>
                  <a:pt x="200545" y="198297"/>
                </a:lnTo>
                <a:lnTo>
                  <a:pt x="215291" y="194605"/>
                </a:lnTo>
                <a:lnTo>
                  <a:pt x="227198" y="185977"/>
                </a:lnTo>
                <a:lnTo>
                  <a:pt x="231992" y="178511"/>
                </a:lnTo>
                <a:lnTo>
                  <a:pt x="198335" y="178511"/>
                </a:lnTo>
                <a:lnTo>
                  <a:pt x="190619" y="176952"/>
                </a:lnTo>
                <a:lnTo>
                  <a:pt x="184318" y="172702"/>
                </a:lnTo>
                <a:lnTo>
                  <a:pt x="180069" y="166397"/>
                </a:lnTo>
                <a:lnTo>
                  <a:pt x="179354" y="162852"/>
                </a:lnTo>
                <a:close/>
              </a:path>
              <a:path w="238125" h="238125">
                <a:moveTo>
                  <a:pt x="180883" y="19837"/>
                </a:moveTo>
                <a:lnTo>
                  <a:pt x="119011" y="19837"/>
                </a:lnTo>
                <a:lnTo>
                  <a:pt x="157608" y="27630"/>
                </a:lnTo>
                <a:lnTo>
                  <a:pt x="189128" y="48883"/>
                </a:lnTo>
                <a:lnTo>
                  <a:pt x="210380" y="80407"/>
                </a:lnTo>
                <a:lnTo>
                  <a:pt x="218173" y="119011"/>
                </a:lnTo>
                <a:lnTo>
                  <a:pt x="218173" y="158673"/>
                </a:lnTo>
                <a:lnTo>
                  <a:pt x="216614" y="166397"/>
                </a:lnTo>
                <a:lnTo>
                  <a:pt x="212364" y="172702"/>
                </a:lnTo>
                <a:lnTo>
                  <a:pt x="206059" y="176952"/>
                </a:lnTo>
                <a:lnTo>
                  <a:pt x="198335" y="178511"/>
                </a:lnTo>
                <a:lnTo>
                  <a:pt x="231992" y="178511"/>
                </a:lnTo>
                <a:lnTo>
                  <a:pt x="235144" y="173603"/>
                </a:lnTo>
                <a:lnTo>
                  <a:pt x="238010" y="158673"/>
                </a:lnTo>
                <a:lnTo>
                  <a:pt x="238010" y="119011"/>
                </a:lnTo>
                <a:lnTo>
                  <a:pt x="228659" y="72684"/>
                </a:lnTo>
                <a:lnTo>
                  <a:pt x="203157" y="34855"/>
                </a:lnTo>
                <a:lnTo>
                  <a:pt x="180883" y="19837"/>
                </a:lnTo>
                <a:close/>
              </a:path>
              <a:path w="238125" h="238125">
                <a:moveTo>
                  <a:pt x="124485" y="59499"/>
                </a:moveTo>
                <a:lnTo>
                  <a:pt x="119011" y="59499"/>
                </a:lnTo>
                <a:lnTo>
                  <a:pt x="99839" y="62626"/>
                </a:lnTo>
                <a:lnTo>
                  <a:pt x="83080" y="71477"/>
                </a:lnTo>
                <a:lnTo>
                  <a:pt x="69944" y="85140"/>
                </a:lnTo>
                <a:lnTo>
                  <a:pt x="61645" y="102704"/>
                </a:lnTo>
                <a:lnTo>
                  <a:pt x="59442" y="121999"/>
                </a:lnTo>
                <a:lnTo>
                  <a:pt x="63401" y="140533"/>
                </a:lnTo>
                <a:lnTo>
                  <a:pt x="72975" y="156888"/>
                </a:lnTo>
                <a:lnTo>
                  <a:pt x="87617" y="169646"/>
                </a:lnTo>
                <a:lnTo>
                  <a:pt x="105589" y="177016"/>
                </a:lnTo>
                <a:lnTo>
                  <a:pt x="124499" y="178246"/>
                </a:lnTo>
                <a:lnTo>
                  <a:pt x="142840" y="173477"/>
                </a:lnTo>
                <a:lnTo>
                  <a:pt x="159105" y="162852"/>
                </a:lnTo>
                <a:lnTo>
                  <a:pt x="179354" y="162852"/>
                </a:lnTo>
                <a:lnTo>
                  <a:pt x="178511" y="158673"/>
                </a:lnTo>
                <a:lnTo>
                  <a:pt x="119011" y="158673"/>
                </a:lnTo>
                <a:lnTo>
                  <a:pt x="103570" y="155557"/>
                </a:lnTo>
                <a:lnTo>
                  <a:pt x="90958" y="147058"/>
                </a:lnTo>
                <a:lnTo>
                  <a:pt x="82455" y="134451"/>
                </a:lnTo>
                <a:lnTo>
                  <a:pt x="79336" y="119011"/>
                </a:lnTo>
                <a:lnTo>
                  <a:pt x="82455" y="103564"/>
                </a:lnTo>
                <a:lnTo>
                  <a:pt x="90958" y="90954"/>
                </a:lnTo>
                <a:lnTo>
                  <a:pt x="103570" y="82453"/>
                </a:lnTo>
                <a:lnTo>
                  <a:pt x="119011" y="79336"/>
                </a:lnTo>
                <a:lnTo>
                  <a:pt x="124485" y="79336"/>
                </a:lnTo>
                <a:lnTo>
                  <a:pt x="128917" y="74891"/>
                </a:lnTo>
                <a:lnTo>
                  <a:pt x="128917" y="63944"/>
                </a:lnTo>
                <a:lnTo>
                  <a:pt x="124485" y="59499"/>
                </a:lnTo>
                <a:close/>
              </a:path>
              <a:path w="238125" h="238125">
                <a:moveTo>
                  <a:pt x="174066" y="109092"/>
                </a:moveTo>
                <a:lnTo>
                  <a:pt x="163118" y="109092"/>
                </a:lnTo>
                <a:lnTo>
                  <a:pt x="158673" y="113525"/>
                </a:lnTo>
                <a:lnTo>
                  <a:pt x="158673" y="119011"/>
                </a:lnTo>
                <a:lnTo>
                  <a:pt x="155555" y="134451"/>
                </a:lnTo>
                <a:lnTo>
                  <a:pt x="147053" y="147058"/>
                </a:lnTo>
                <a:lnTo>
                  <a:pt x="134445" y="155557"/>
                </a:lnTo>
                <a:lnTo>
                  <a:pt x="119011" y="158673"/>
                </a:lnTo>
                <a:lnTo>
                  <a:pt x="178511" y="158673"/>
                </a:lnTo>
                <a:lnTo>
                  <a:pt x="178511" y="113525"/>
                </a:lnTo>
                <a:lnTo>
                  <a:pt x="174066" y="109092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957872" y="4490274"/>
            <a:ext cx="591185" cy="591820"/>
          </a:xfrm>
          <a:custGeom>
            <a:avLst/>
            <a:gdLst/>
            <a:ahLst/>
            <a:cxnLst/>
            <a:rect l="l" t="t" r="r" b="b"/>
            <a:pathLst>
              <a:path w="591185" h="591820">
                <a:moveTo>
                  <a:pt x="306919" y="1269"/>
                </a:moveTo>
                <a:lnTo>
                  <a:pt x="275855" y="1269"/>
                </a:lnTo>
                <a:lnTo>
                  <a:pt x="228114" y="8889"/>
                </a:lnTo>
                <a:lnTo>
                  <a:pt x="182745" y="22860"/>
                </a:lnTo>
                <a:lnTo>
                  <a:pt x="140547" y="44450"/>
                </a:lnTo>
                <a:lnTo>
                  <a:pt x="102319" y="72389"/>
                </a:lnTo>
                <a:lnTo>
                  <a:pt x="68860" y="106679"/>
                </a:lnTo>
                <a:lnTo>
                  <a:pt x="40968" y="146050"/>
                </a:lnTo>
                <a:lnTo>
                  <a:pt x="39673" y="149860"/>
                </a:lnTo>
                <a:lnTo>
                  <a:pt x="34974" y="156210"/>
                </a:lnTo>
                <a:lnTo>
                  <a:pt x="31062" y="162560"/>
                </a:lnTo>
                <a:lnTo>
                  <a:pt x="28040" y="170179"/>
                </a:lnTo>
                <a:lnTo>
                  <a:pt x="27303" y="171450"/>
                </a:lnTo>
                <a:lnTo>
                  <a:pt x="10878" y="215900"/>
                </a:lnTo>
                <a:lnTo>
                  <a:pt x="1789" y="261619"/>
                </a:lnTo>
                <a:lnTo>
                  <a:pt x="0" y="308609"/>
                </a:lnTo>
                <a:lnTo>
                  <a:pt x="5476" y="354330"/>
                </a:lnTo>
                <a:lnTo>
                  <a:pt x="18183" y="398780"/>
                </a:lnTo>
                <a:lnTo>
                  <a:pt x="38085" y="441959"/>
                </a:lnTo>
                <a:lnTo>
                  <a:pt x="64557" y="481330"/>
                </a:lnTo>
                <a:lnTo>
                  <a:pt x="96491" y="515619"/>
                </a:lnTo>
                <a:lnTo>
                  <a:pt x="133154" y="543559"/>
                </a:lnTo>
                <a:lnTo>
                  <a:pt x="173812" y="566419"/>
                </a:lnTo>
                <a:lnTo>
                  <a:pt x="217728" y="581659"/>
                </a:lnTo>
                <a:lnTo>
                  <a:pt x="264171" y="590550"/>
                </a:lnTo>
                <a:lnTo>
                  <a:pt x="271883" y="591819"/>
                </a:lnTo>
                <a:lnTo>
                  <a:pt x="295629" y="591819"/>
                </a:lnTo>
                <a:lnTo>
                  <a:pt x="344092" y="588009"/>
                </a:lnTo>
                <a:lnTo>
                  <a:pt x="390630" y="576580"/>
                </a:lnTo>
                <a:lnTo>
                  <a:pt x="399381" y="572769"/>
                </a:lnTo>
                <a:lnTo>
                  <a:pt x="280503" y="572769"/>
                </a:lnTo>
                <a:lnTo>
                  <a:pt x="275575" y="571500"/>
                </a:lnTo>
                <a:lnTo>
                  <a:pt x="270762" y="571500"/>
                </a:lnTo>
                <a:lnTo>
                  <a:pt x="264802" y="566419"/>
                </a:lnTo>
                <a:lnTo>
                  <a:pt x="261616" y="563880"/>
                </a:lnTo>
                <a:lnTo>
                  <a:pt x="226210" y="563880"/>
                </a:lnTo>
                <a:lnTo>
                  <a:pt x="182305" y="548639"/>
                </a:lnTo>
                <a:lnTo>
                  <a:pt x="142418" y="527050"/>
                </a:lnTo>
                <a:lnTo>
                  <a:pt x="107122" y="499109"/>
                </a:lnTo>
                <a:lnTo>
                  <a:pt x="76987" y="466089"/>
                </a:lnTo>
                <a:lnTo>
                  <a:pt x="52584" y="427989"/>
                </a:lnTo>
                <a:lnTo>
                  <a:pt x="34485" y="387350"/>
                </a:lnTo>
                <a:lnTo>
                  <a:pt x="23259" y="342900"/>
                </a:lnTo>
                <a:lnTo>
                  <a:pt x="19585" y="298450"/>
                </a:lnTo>
                <a:lnTo>
                  <a:pt x="19616" y="294639"/>
                </a:lnTo>
                <a:lnTo>
                  <a:pt x="25985" y="237489"/>
                </a:lnTo>
                <a:lnTo>
                  <a:pt x="45159" y="180339"/>
                </a:lnTo>
                <a:lnTo>
                  <a:pt x="45921" y="179069"/>
                </a:lnTo>
                <a:lnTo>
                  <a:pt x="48588" y="171450"/>
                </a:lnTo>
                <a:lnTo>
                  <a:pt x="52589" y="165100"/>
                </a:lnTo>
                <a:lnTo>
                  <a:pt x="57681" y="160019"/>
                </a:lnTo>
                <a:lnTo>
                  <a:pt x="59510" y="157479"/>
                </a:lnTo>
                <a:lnTo>
                  <a:pt x="61656" y="156210"/>
                </a:lnTo>
                <a:lnTo>
                  <a:pt x="64019" y="154939"/>
                </a:lnTo>
                <a:lnTo>
                  <a:pt x="68299" y="153669"/>
                </a:lnTo>
                <a:lnTo>
                  <a:pt x="72934" y="152400"/>
                </a:lnTo>
                <a:lnTo>
                  <a:pt x="110268" y="152400"/>
                </a:lnTo>
                <a:lnTo>
                  <a:pt x="109860" y="151129"/>
                </a:lnTo>
                <a:lnTo>
                  <a:pt x="80795" y="132079"/>
                </a:lnTo>
                <a:lnTo>
                  <a:pt x="73633" y="132079"/>
                </a:lnTo>
                <a:lnTo>
                  <a:pt x="102266" y="99060"/>
                </a:lnTo>
                <a:lnTo>
                  <a:pt x="135558" y="72389"/>
                </a:lnTo>
                <a:lnTo>
                  <a:pt x="172831" y="49529"/>
                </a:lnTo>
                <a:lnTo>
                  <a:pt x="213409" y="33019"/>
                </a:lnTo>
                <a:lnTo>
                  <a:pt x="242339" y="33019"/>
                </a:lnTo>
                <a:lnTo>
                  <a:pt x="235215" y="27939"/>
                </a:lnTo>
                <a:lnTo>
                  <a:pt x="260232" y="22860"/>
                </a:lnTo>
                <a:lnTo>
                  <a:pt x="272860" y="21589"/>
                </a:lnTo>
                <a:lnTo>
                  <a:pt x="402585" y="21589"/>
                </a:lnTo>
                <a:lnTo>
                  <a:pt x="397148" y="19050"/>
                </a:lnTo>
                <a:lnTo>
                  <a:pt x="353298" y="7619"/>
                </a:lnTo>
                <a:lnTo>
                  <a:pt x="306919" y="1269"/>
                </a:lnTo>
                <a:close/>
              </a:path>
              <a:path w="591185" h="591820">
                <a:moveTo>
                  <a:pt x="462824" y="306069"/>
                </a:moveTo>
                <a:lnTo>
                  <a:pt x="443076" y="306069"/>
                </a:lnTo>
                <a:lnTo>
                  <a:pt x="441837" y="334009"/>
                </a:lnTo>
                <a:lnTo>
                  <a:pt x="438967" y="360680"/>
                </a:lnTo>
                <a:lnTo>
                  <a:pt x="434478" y="388619"/>
                </a:lnTo>
                <a:lnTo>
                  <a:pt x="428382" y="415289"/>
                </a:lnTo>
                <a:lnTo>
                  <a:pt x="285545" y="415289"/>
                </a:lnTo>
                <a:lnTo>
                  <a:pt x="285545" y="572769"/>
                </a:lnTo>
                <a:lnTo>
                  <a:pt x="399381" y="572769"/>
                </a:lnTo>
                <a:lnTo>
                  <a:pt x="402298" y="571500"/>
                </a:lnTo>
                <a:lnTo>
                  <a:pt x="305255" y="571500"/>
                </a:lnTo>
                <a:lnTo>
                  <a:pt x="305255" y="424180"/>
                </a:lnTo>
                <a:lnTo>
                  <a:pt x="468278" y="424180"/>
                </a:lnTo>
                <a:lnTo>
                  <a:pt x="447457" y="419100"/>
                </a:lnTo>
                <a:lnTo>
                  <a:pt x="453830" y="391159"/>
                </a:lnTo>
                <a:lnTo>
                  <a:pt x="458522" y="363219"/>
                </a:lnTo>
                <a:lnTo>
                  <a:pt x="461523" y="334009"/>
                </a:lnTo>
                <a:lnTo>
                  <a:pt x="462824" y="306069"/>
                </a:lnTo>
                <a:close/>
              </a:path>
              <a:path w="591185" h="591820">
                <a:moveTo>
                  <a:pt x="468278" y="424180"/>
                </a:moveTo>
                <a:lnTo>
                  <a:pt x="305255" y="424180"/>
                </a:lnTo>
                <a:lnTo>
                  <a:pt x="364245" y="426719"/>
                </a:lnTo>
                <a:lnTo>
                  <a:pt x="422844" y="434339"/>
                </a:lnTo>
                <a:lnTo>
                  <a:pt x="401331" y="486409"/>
                </a:lnTo>
                <a:lnTo>
                  <a:pt x="373803" y="528319"/>
                </a:lnTo>
                <a:lnTo>
                  <a:pt x="341399" y="557530"/>
                </a:lnTo>
                <a:lnTo>
                  <a:pt x="305255" y="571500"/>
                </a:lnTo>
                <a:lnTo>
                  <a:pt x="402298" y="571500"/>
                </a:lnTo>
                <a:lnTo>
                  <a:pt x="419801" y="563880"/>
                </a:lnTo>
                <a:lnTo>
                  <a:pt x="364717" y="563880"/>
                </a:lnTo>
                <a:lnTo>
                  <a:pt x="388156" y="541019"/>
                </a:lnTo>
                <a:lnTo>
                  <a:pt x="409090" y="511809"/>
                </a:lnTo>
                <a:lnTo>
                  <a:pt x="427139" y="477519"/>
                </a:lnTo>
                <a:lnTo>
                  <a:pt x="441920" y="438150"/>
                </a:lnTo>
                <a:lnTo>
                  <a:pt x="515883" y="438150"/>
                </a:lnTo>
                <a:lnTo>
                  <a:pt x="509202" y="435609"/>
                </a:lnTo>
                <a:lnTo>
                  <a:pt x="488870" y="429259"/>
                </a:lnTo>
                <a:lnTo>
                  <a:pt x="468278" y="424180"/>
                </a:lnTo>
                <a:close/>
              </a:path>
              <a:path w="591185" h="591820">
                <a:moveTo>
                  <a:pt x="110268" y="152400"/>
                </a:moveTo>
                <a:lnTo>
                  <a:pt x="83361" y="152400"/>
                </a:lnTo>
                <a:lnTo>
                  <a:pt x="85990" y="153669"/>
                </a:lnTo>
                <a:lnTo>
                  <a:pt x="89736" y="156210"/>
                </a:lnTo>
                <a:lnTo>
                  <a:pt x="92390" y="158750"/>
                </a:lnTo>
                <a:lnTo>
                  <a:pt x="93178" y="163829"/>
                </a:lnTo>
                <a:lnTo>
                  <a:pt x="93362" y="170179"/>
                </a:lnTo>
                <a:lnTo>
                  <a:pt x="92613" y="176529"/>
                </a:lnTo>
                <a:lnTo>
                  <a:pt x="90949" y="182879"/>
                </a:lnTo>
                <a:lnTo>
                  <a:pt x="88390" y="189230"/>
                </a:lnTo>
                <a:lnTo>
                  <a:pt x="84563" y="198119"/>
                </a:lnTo>
                <a:lnTo>
                  <a:pt x="82586" y="208280"/>
                </a:lnTo>
                <a:lnTo>
                  <a:pt x="101006" y="248919"/>
                </a:lnTo>
                <a:lnTo>
                  <a:pt x="122782" y="257809"/>
                </a:lnTo>
                <a:lnTo>
                  <a:pt x="124610" y="257809"/>
                </a:lnTo>
                <a:lnTo>
                  <a:pt x="132502" y="260350"/>
                </a:lnTo>
                <a:lnTo>
                  <a:pt x="159650" y="292100"/>
                </a:lnTo>
                <a:lnTo>
                  <a:pt x="160843" y="299719"/>
                </a:lnTo>
                <a:lnTo>
                  <a:pt x="192136" y="337819"/>
                </a:lnTo>
                <a:lnTo>
                  <a:pt x="252456" y="354330"/>
                </a:lnTo>
                <a:lnTo>
                  <a:pt x="285469" y="363219"/>
                </a:lnTo>
                <a:lnTo>
                  <a:pt x="285469" y="388619"/>
                </a:lnTo>
                <a:lnTo>
                  <a:pt x="281798" y="391159"/>
                </a:lnTo>
                <a:lnTo>
                  <a:pt x="278458" y="393700"/>
                </a:lnTo>
                <a:lnTo>
                  <a:pt x="261173" y="420369"/>
                </a:lnTo>
                <a:lnTo>
                  <a:pt x="259345" y="424180"/>
                </a:lnTo>
                <a:lnTo>
                  <a:pt x="241577" y="448309"/>
                </a:lnTo>
                <a:lnTo>
                  <a:pt x="239025" y="450850"/>
                </a:lnTo>
                <a:lnTo>
                  <a:pt x="236320" y="452119"/>
                </a:lnTo>
                <a:lnTo>
                  <a:pt x="233462" y="453389"/>
                </a:lnTo>
                <a:lnTo>
                  <a:pt x="227468" y="455930"/>
                </a:lnTo>
                <a:lnTo>
                  <a:pt x="222032" y="459739"/>
                </a:lnTo>
                <a:lnTo>
                  <a:pt x="217473" y="463550"/>
                </a:lnTo>
                <a:lnTo>
                  <a:pt x="212456" y="469900"/>
                </a:lnTo>
                <a:lnTo>
                  <a:pt x="209154" y="477519"/>
                </a:lnTo>
                <a:lnTo>
                  <a:pt x="207884" y="485139"/>
                </a:lnTo>
                <a:lnTo>
                  <a:pt x="207186" y="488950"/>
                </a:lnTo>
                <a:lnTo>
                  <a:pt x="206055" y="492759"/>
                </a:lnTo>
                <a:lnTo>
                  <a:pt x="204519" y="495300"/>
                </a:lnTo>
                <a:lnTo>
                  <a:pt x="201450" y="501650"/>
                </a:lnTo>
                <a:lnTo>
                  <a:pt x="199137" y="508000"/>
                </a:lnTo>
                <a:lnTo>
                  <a:pt x="197600" y="514350"/>
                </a:lnTo>
                <a:lnTo>
                  <a:pt x="196861" y="521969"/>
                </a:lnTo>
                <a:lnTo>
                  <a:pt x="199040" y="533400"/>
                </a:lnTo>
                <a:lnTo>
                  <a:pt x="226210" y="563880"/>
                </a:lnTo>
                <a:lnTo>
                  <a:pt x="261616" y="563880"/>
                </a:lnTo>
                <a:lnTo>
                  <a:pt x="258430" y="561339"/>
                </a:lnTo>
                <a:lnTo>
                  <a:pt x="251677" y="556259"/>
                </a:lnTo>
                <a:lnTo>
                  <a:pt x="244575" y="552450"/>
                </a:lnTo>
                <a:lnTo>
                  <a:pt x="235418" y="546100"/>
                </a:lnTo>
                <a:lnTo>
                  <a:pt x="216571" y="521969"/>
                </a:lnTo>
                <a:lnTo>
                  <a:pt x="217117" y="515619"/>
                </a:lnTo>
                <a:lnTo>
                  <a:pt x="218984" y="510539"/>
                </a:lnTo>
                <a:lnTo>
                  <a:pt x="222032" y="505459"/>
                </a:lnTo>
                <a:lnTo>
                  <a:pt x="224318" y="500380"/>
                </a:lnTo>
                <a:lnTo>
                  <a:pt x="225994" y="495300"/>
                </a:lnTo>
                <a:lnTo>
                  <a:pt x="227036" y="490219"/>
                </a:lnTo>
                <a:lnTo>
                  <a:pt x="227684" y="485139"/>
                </a:lnTo>
                <a:lnTo>
                  <a:pt x="229411" y="481330"/>
                </a:lnTo>
                <a:lnTo>
                  <a:pt x="232065" y="477519"/>
                </a:lnTo>
                <a:lnTo>
                  <a:pt x="234935" y="474980"/>
                </a:lnTo>
                <a:lnTo>
                  <a:pt x="238275" y="472439"/>
                </a:lnTo>
                <a:lnTo>
                  <a:pt x="241920" y="471169"/>
                </a:lnTo>
                <a:lnTo>
                  <a:pt x="246048" y="468630"/>
                </a:lnTo>
                <a:lnTo>
                  <a:pt x="249972" y="467359"/>
                </a:lnTo>
                <a:lnTo>
                  <a:pt x="253604" y="464819"/>
                </a:lnTo>
                <a:lnTo>
                  <a:pt x="259211" y="459739"/>
                </a:lnTo>
                <a:lnTo>
                  <a:pt x="264296" y="453389"/>
                </a:lnTo>
                <a:lnTo>
                  <a:pt x="268826" y="448309"/>
                </a:lnTo>
                <a:lnTo>
                  <a:pt x="272769" y="441959"/>
                </a:lnTo>
                <a:lnTo>
                  <a:pt x="275131" y="436880"/>
                </a:lnTo>
                <a:lnTo>
                  <a:pt x="279106" y="427989"/>
                </a:lnTo>
                <a:lnTo>
                  <a:pt x="281024" y="424180"/>
                </a:lnTo>
                <a:lnTo>
                  <a:pt x="283170" y="420369"/>
                </a:lnTo>
                <a:lnTo>
                  <a:pt x="285545" y="415289"/>
                </a:lnTo>
                <a:lnTo>
                  <a:pt x="428382" y="415289"/>
                </a:lnTo>
                <a:lnTo>
                  <a:pt x="397779" y="410209"/>
                </a:lnTo>
                <a:lnTo>
                  <a:pt x="336179" y="405130"/>
                </a:lnTo>
                <a:lnTo>
                  <a:pt x="305255" y="405130"/>
                </a:lnTo>
                <a:lnTo>
                  <a:pt x="305255" y="342900"/>
                </a:lnTo>
                <a:lnTo>
                  <a:pt x="285545" y="342900"/>
                </a:lnTo>
                <a:lnTo>
                  <a:pt x="224839" y="327659"/>
                </a:lnTo>
                <a:lnTo>
                  <a:pt x="184326" y="306069"/>
                </a:lnTo>
                <a:lnTo>
                  <a:pt x="179055" y="288289"/>
                </a:lnTo>
                <a:lnTo>
                  <a:pt x="177711" y="280669"/>
                </a:lnTo>
                <a:lnTo>
                  <a:pt x="151336" y="246380"/>
                </a:lnTo>
                <a:lnTo>
                  <a:pt x="130059" y="240030"/>
                </a:lnTo>
                <a:lnTo>
                  <a:pt x="128446" y="238759"/>
                </a:lnTo>
                <a:lnTo>
                  <a:pt x="102107" y="215900"/>
                </a:lnTo>
                <a:lnTo>
                  <a:pt x="102608" y="208280"/>
                </a:lnTo>
                <a:lnTo>
                  <a:pt x="104232" y="201930"/>
                </a:lnTo>
                <a:lnTo>
                  <a:pt x="106957" y="195580"/>
                </a:lnTo>
                <a:lnTo>
                  <a:pt x="110439" y="186689"/>
                </a:lnTo>
                <a:lnTo>
                  <a:pt x="112507" y="177800"/>
                </a:lnTo>
                <a:lnTo>
                  <a:pt x="113137" y="167639"/>
                </a:lnTo>
                <a:lnTo>
                  <a:pt x="112304" y="158750"/>
                </a:lnTo>
                <a:lnTo>
                  <a:pt x="110268" y="152400"/>
                </a:lnTo>
                <a:close/>
              </a:path>
              <a:path w="591185" h="591820">
                <a:moveTo>
                  <a:pt x="515883" y="438150"/>
                </a:moveTo>
                <a:lnTo>
                  <a:pt x="441920" y="438150"/>
                </a:lnTo>
                <a:lnTo>
                  <a:pt x="461280" y="441959"/>
                </a:lnTo>
                <a:lnTo>
                  <a:pt x="480447" y="447039"/>
                </a:lnTo>
                <a:lnTo>
                  <a:pt x="518107" y="459739"/>
                </a:lnTo>
                <a:lnTo>
                  <a:pt x="509582" y="471169"/>
                </a:lnTo>
                <a:lnTo>
                  <a:pt x="500516" y="481330"/>
                </a:lnTo>
                <a:lnTo>
                  <a:pt x="454821" y="521969"/>
                </a:lnTo>
                <a:lnTo>
                  <a:pt x="396445" y="553719"/>
                </a:lnTo>
                <a:lnTo>
                  <a:pt x="364717" y="563880"/>
                </a:lnTo>
                <a:lnTo>
                  <a:pt x="419801" y="563880"/>
                </a:lnTo>
                <a:lnTo>
                  <a:pt x="474511" y="532130"/>
                </a:lnTo>
                <a:lnTo>
                  <a:pt x="510149" y="500380"/>
                </a:lnTo>
                <a:lnTo>
                  <a:pt x="540446" y="462280"/>
                </a:lnTo>
                <a:lnTo>
                  <a:pt x="542428" y="458469"/>
                </a:lnTo>
                <a:lnTo>
                  <a:pt x="551082" y="443230"/>
                </a:lnTo>
                <a:lnTo>
                  <a:pt x="529245" y="443230"/>
                </a:lnTo>
                <a:lnTo>
                  <a:pt x="515883" y="438150"/>
                </a:lnTo>
                <a:close/>
              </a:path>
              <a:path w="591185" h="591820">
                <a:moveTo>
                  <a:pt x="590353" y="306069"/>
                </a:moveTo>
                <a:lnTo>
                  <a:pt x="571079" y="306069"/>
                </a:lnTo>
                <a:lnTo>
                  <a:pt x="567468" y="341630"/>
                </a:lnTo>
                <a:lnTo>
                  <a:pt x="559201" y="377189"/>
                </a:lnTo>
                <a:lnTo>
                  <a:pt x="546415" y="411480"/>
                </a:lnTo>
                <a:lnTo>
                  <a:pt x="529245" y="443230"/>
                </a:lnTo>
                <a:lnTo>
                  <a:pt x="551082" y="443230"/>
                </a:lnTo>
                <a:lnTo>
                  <a:pt x="563343" y="421639"/>
                </a:lnTo>
                <a:lnTo>
                  <a:pt x="578545" y="381000"/>
                </a:lnTo>
                <a:lnTo>
                  <a:pt x="587839" y="339089"/>
                </a:lnTo>
                <a:lnTo>
                  <a:pt x="590353" y="306069"/>
                </a:lnTo>
                <a:close/>
              </a:path>
              <a:path w="591185" h="591820">
                <a:moveTo>
                  <a:pt x="279531" y="237489"/>
                </a:moveTo>
                <a:lnTo>
                  <a:pt x="267072" y="237489"/>
                </a:lnTo>
                <a:lnTo>
                  <a:pt x="260945" y="238759"/>
                </a:lnTo>
                <a:lnTo>
                  <a:pt x="252310" y="243839"/>
                </a:lnTo>
                <a:lnTo>
                  <a:pt x="245673" y="251459"/>
                </a:lnTo>
                <a:lnTo>
                  <a:pt x="241417" y="259080"/>
                </a:lnTo>
                <a:lnTo>
                  <a:pt x="239926" y="269239"/>
                </a:lnTo>
                <a:lnTo>
                  <a:pt x="242863" y="284480"/>
                </a:lnTo>
                <a:lnTo>
                  <a:pt x="250374" y="297180"/>
                </a:lnTo>
                <a:lnTo>
                  <a:pt x="260506" y="306069"/>
                </a:lnTo>
                <a:lnTo>
                  <a:pt x="271308" y="314959"/>
                </a:lnTo>
                <a:lnTo>
                  <a:pt x="274826" y="317500"/>
                </a:lnTo>
                <a:lnTo>
                  <a:pt x="276452" y="318769"/>
                </a:lnTo>
                <a:lnTo>
                  <a:pt x="279855" y="321309"/>
                </a:lnTo>
                <a:lnTo>
                  <a:pt x="282903" y="325119"/>
                </a:lnTo>
                <a:lnTo>
                  <a:pt x="285545" y="328930"/>
                </a:lnTo>
                <a:lnTo>
                  <a:pt x="285545" y="342900"/>
                </a:lnTo>
                <a:lnTo>
                  <a:pt x="305255" y="342900"/>
                </a:lnTo>
                <a:lnTo>
                  <a:pt x="305255" y="306069"/>
                </a:lnTo>
                <a:lnTo>
                  <a:pt x="590353" y="306069"/>
                </a:lnTo>
                <a:lnTo>
                  <a:pt x="590740" y="300989"/>
                </a:lnTo>
                <a:lnTo>
                  <a:pt x="285545" y="300989"/>
                </a:lnTo>
                <a:lnTo>
                  <a:pt x="283056" y="298450"/>
                </a:lnTo>
                <a:lnTo>
                  <a:pt x="273444" y="292100"/>
                </a:lnTo>
                <a:lnTo>
                  <a:pt x="266069" y="284480"/>
                </a:lnTo>
                <a:lnTo>
                  <a:pt x="261342" y="276859"/>
                </a:lnTo>
                <a:lnTo>
                  <a:pt x="259675" y="269239"/>
                </a:lnTo>
                <a:lnTo>
                  <a:pt x="259688" y="264159"/>
                </a:lnTo>
                <a:lnTo>
                  <a:pt x="263040" y="259080"/>
                </a:lnTo>
                <a:lnTo>
                  <a:pt x="268108" y="257809"/>
                </a:lnTo>
                <a:lnTo>
                  <a:pt x="272197" y="255269"/>
                </a:lnTo>
                <a:lnTo>
                  <a:pt x="305255" y="255269"/>
                </a:lnTo>
                <a:lnTo>
                  <a:pt x="305255" y="240030"/>
                </a:lnTo>
                <a:lnTo>
                  <a:pt x="285494" y="240030"/>
                </a:lnTo>
                <a:lnTo>
                  <a:pt x="279531" y="237489"/>
                </a:lnTo>
                <a:close/>
              </a:path>
              <a:path w="591185" h="591820">
                <a:moveTo>
                  <a:pt x="305255" y="255269"/>
                </a:moveTo>
                <a:lnTo>
                  <a:pt x="272197" y="255269"/>
                </a:lnTo>
                <a:lnTo>
                  <a:pt x="275842" y="256539"/>
                </a:lnTo>
                <a:lnTo>
                  <a:pt x="282471" y="260350"/>
                </a:lnTo>
                <a:lnTo>
                  <a:pt x="285545" y="261619"/>
                </a:lnTo>
                <a:lnTo>
                  <a:pt x="285545" y="300989"/>
                </a:lnTo>
                <a:lnTo>
                  <a:pt x="590740" y="300989"/>
                </a:lnTo>
                <a:lnTo>
                  <a:pt x="590934" y="298450"/>
                </a:lnTo>
                <a:lnTo>
                  <a:pt x="590926" y="294639"/>
                </a:lnTo>
                <a:lnTo>
                  <a:pt x="590197" y="285750"/>
                </a:lnTo>
                <a:lnTo>
                  <a:pt x="305255" y="285750"/>
                </a:lnTo>
                <a:lnTo>
                  <a:pt x="305255" y="255269"/>
                </a:lnTo>
                <a:close/>
              </a:path>
              <a:path w="591185" h="591820">
                <a:moveTo>
                  <a:pt x="448433" y="176529"/>
                </a:moveTo>
                <a:lnTo>
                  <a:pt x="428001" y="176529"/>
                </a:lnTo>
                <a:lnTo>
                  <a:pt x="434226" y="203200"/>
                </a:lnTo>
                <a:lnTo>
                  <a:pt x="438821" y="231139"/>
                </a:lnTo>
                <a:lnTo>
                  <a:pt x="441777" y="259080"/>
                </a:lnTo>
                <a:lnTo>
                  <a:pt x="443088" y="285750"/>
                </a:lnTo>
                <a:lnTo>
                  <a:pt x="462786" y="285750"/>
                </a:lnTo>
                <a:lnTo>
                  <a:pt x="461509" y="257809"/>
                </a:lnTo>
                <a:lnTo>
                  <a:pt x="458541" y="228600"/>
                </a:lnTo>
                <a:lnTo>
                  <a:pt x="453892" y="200659"/>
                </a:lnTo>
                <a:lnTo>
                  <a:pt x="448433" y="176529"/>
                </a:lnTo>
                <a:close/>
              </a:path>
              <a:path w="591185" h="591820">
                <a:moveTo>
                  <a:pt x="550827" y="149860"/>
                </a:moveTo>
                <a:lnTo>
                  <a:pt x="528458" y="149860"/>
                </a:lnTo>
                <a:lnTo>
                  <a:pt x="545850" y="181610"/>
                </a:lnTo>
                <a:lnTo>
                  <a:pt x="558842" y="214630"/>
                </a:lnTo>
                <a:lnTo>
                  <a:pt x="567291" y="250189"/>
                </a:lnTo>
                <a:lnTo>
                  <a:pt x="571053" y="285750"/>
                </a:lnTo>
                <a:lnTo>
                  <a:pt x="590197" y="285750"/>
                </a:lnTo>
                <a:lnTo>
                  <a:pt x="587174" y="248919"/>
                </a:lnTo>
                <a:lnTo>
                  <a:pt x="576397" y="204469"/>
                </a:lnTo>
                <a:lnTo>
                  <a:pt x="559249" y="163829"/>
                </a:lnTo>
                <a:lnTo>
                  <a:pt x="550827" y="149860"/>
                </a:lnTo>
                <a:close/>
              </a:path>
              <a:path w="591185" h="591820">
                <a:moveTo>
                  <a:pt x="242339" y="33019"/>
                </a:moveTo>
                <a:lnTo>
                  <a:pt x="213409" y="33019"/>
                </a:lnTo>
                <a:lnTo>
                  <a:pt x="224274" y="44450"/>
                </a:lnTo>
                <a:lnTo>
                  <a:pt x="236993" y="52069"/>
                </a:lnTo>
                <a:lnTo>
                  <a:pt x="251121" y="58419"/>
                </a:lnTo>
                <a:lnTo>
                  <a:pt x="266215" y="59689"/>
                </a:lnTo>
                <a:lnTo>
                  <a:pt x="285494" y="59689"/>
                </a:lnTo>
                <a:lnTo>
                  <a:pt x="285494" y="240030"/>
                </a:lnTo>
                <a:lnTo>
                  <a:pt x="305255" y="240030"/>
                </a:lnTo>
                <a:lnTo>
                  <a:pt x="305255" y="187959"/>
                </a:lnTo>
                <a:lnTo>
                  <a:pt x="336084" y="186689"/>
                </a:lnTo>
                <a:lnTo>
                  <a:pt x="397493" y="181610"/>
                </a:lnTo>
                <a:lnTo>
                  <a:pt x="428001" y="176529"/>
                </a:lnTo>
                <a:lnTo>
                  <a:pt x="448433" y="176529"/>
                </a:lnTo>
                <a:lnTo>
                  <a:pt x="447571" y="172719"/>
                </a:lnTo>
                <a:lnTo>
                  <a:pt x="468157" y="167639"/>
                </a:lnTo>
                <a:lnTo>
                  <a:pt x="305255" y="167639"/>
                </a:lnTo>
                <a:lnTo>
                  <a:pt x="305255" y="40639"/>
                </a:lnTo>
                <a:lnTo>
                  <a:pt x="267206" y="40639"/>
                </a:lnTo>
                <a:lnTo>
                  <a:pt x="258496" y="39369"/>
                </a:lnTo>
                <a:lnTo>
                  <a:pt x="250153" y="36829"/>
                </a:lnTo>
                <a:lnTo>
                  <a:pt x="242339" y="33019"/>
                </a:lnTo>
                <a:close/>
              </a:path>
              <a:path w="591185" h="591820">
                <a:moveTo>
                  <a:pt x="402585" y="21589"/>
                </a:moveTo>
                <a:lnTo>
                  <a:pt x="307668" y="21589"/>
                </a:lnTo>
                <a:lnTo>
                  <a:pt x="342859" y="35560"/>
                </a:lnTo>
                <a:lnTo>
                  <a:pt x="374416" y="64769"/>
                </a:lnTo>
                <a:lnTo>
                  <a:pt x="401273" y="106679"/>
                </a:lnTo>
                <a:lnTo>
                  <a:pt x="422362" y="157479"/>
                </a:lnTo>
                <a:lnTo>
                  <a:pt x="364008" y="165100"/>
                </a:lnTo>
                <a:lnTo>
                  <a:pt x="305255" y="167639"/>
                </a:lnTo>
                <a:lnTo>
                  <a:pt x="468157" y="167639"/>
                </a:lnTo>
                <a:lnTo>
                  <a:pt x="488519" y="162560"/>
                </a:lnTo>
                <a:lnTo>
                  <a:pt x="516560" y="153669"/>
                </a:lnTo>
                <a:lnTo>
                  <a:pt x="442098" y="153669"/>
                </a:lnTo>
                <a:lnTo>
                  <a:pt x="427954" y="115569"/>
                </a:lnTo>
                <a:lnTo>
                  <a:pt x="410718" y="82550"/>
                </a:lnTo>
                <a:lnTo>
                  <a:pt x="390693" y="53339"/>
                </a:lnTo>
                <a:lnTo>
                  <a:pt x="368184" y="30479"/>
                </a:lnTo>
                <a:lnTo>
                  <a:pt x="421612" y="30479"/>
                </a:lnTo>
                <a:lnTo>
                  <a:pt x="402585" y="21589"/>
                </a:lnTo>
                <a:close/>
              </a:path>
              <a:path w="591185" h="591820">
                <a:moveTo>
                  <a:pt x="421612" y="30479"/>
                </a:moveTo>
                <a:lnTo>
                  <a:pt x="368184" y="30479"/>
                </a:lnTo>
                <a:lnTo>
                  <a:pt x="411446" y="46989"/>
                </a:lnTo>
                <a:lnTo>
                  <a:pt x="451213" y="69850"/>
                </a:lnTo>
                <a:lnTo>
                  <a:pt x="486698" y="97789"/>
                </a:lnTo>
                <a:lnTo>
                  <a:pt x="517117" y="133350"/>
                </a:lnTo>
                <a:lnTo>
                  <a:pt x="498687" y="139700"/>
                </a:lnTo>
                <a:lnTo>
                  <a:pt x="461156" y="149860"/>
                </a:lnTo>
                <a:lnTo>
                  <a:pt x="442098" y="153669"/>
                </a:lnTo>
                <a:lnTo>
                  <a:pt x="516560" y="153669"/>
                </a:lnTo>
                <a:lnTo>
                  <a:pt x="528458" y="149860"/>
                </a:lnTo>
                <a:lnTo>
                  <a:pt x="550827" y="149860"/>
                </a:lnTo>
                <a:lnTo>
                  <a:pt x="536279" y="125729"/>
                </a:lnTo>
                <a:lnTo>
                  <a:pt x="508034" y="91439"/>
                </a:lnTo>
                <a:lnTo>
                  <a:pt x="475065" y="62229"/>
                </a:lnTo>
                <a:lnTo>
                  <a:pt x="437920" y="38100"/>
                </a:lnTo>
                <a:lnTo>
                  <a:pt x="421612" y="30479"/>
                </a:lnTo>
                <a:close/>
              </a:path>
              <a:path w="591185" h="591820">
                <a:moveTo>
                  <a:pt x="305255" y="21589"/>
                </a:moveTo>
                <a:lnTo>
                  <a:pt x="285545" y="21589"/>
                </a:lnTo>
                <a:lnTo>
                  <a:pt x="285545" y="39369"/>
                </a:lnTo>
                <a:lnTo>
                  <a:pt x="281481" y="39369"/>
                </a:lnTo>
                <a:lnTo>
                  <a:pt x="276744" y="40639"/>
                </a:lnTo>
                <a:lnTo>
                  <a:pt x="305255" y="40639"/>
                </a:lnTo>
                <a:lnTo>
                  <a:pt x="305255" y="21589"/>
                </a:lnTo>
                <a:close/>
              </a:path>
              <a:path w="591185" h="591820">
                <a:moveTo>
                  <a:pt x="291372" y="0"/>
                </a:moveTo>
                <a:lnTo>
                  <a:pt x="283593" y="1269"/>
                </a:lnTo>
                <a:lnTo>
                  <a:pt x="299159" y="1269"/>
                </a:lnTo>
                <a:lnTo>
                  <a:pt x="291372" y="0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931269" y="1278714"/>
            <a:ext cx="5840730" cy="3691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600" spc="55">
                <a:solidFill>
                  <a:srgbClr val="0069AA"/>
                </a:solidFill>
                <a:latin typeface="Arial"/>
                <a:cs typeface="Arial"/>
              </a:rPr>
              <a:t>196084,</a:t>
            </a:r>
            <a:r>
              <a:rPr dirty="0" sz="2600" spc="-150">
                <a:solidFill>
                  <a:srgbClr val="0069AA"/>
                </a:solidFill>
                <a:latin typeface="Arial"/>
                <a:cs typeface="Arial"/>
              </a:rPr>
              <a:t> </a:t>
            </a:r>
            <a:r>
              <a:rPr dirty="0" sz="2600" spc="45">
                <a:solidFill>
                  <a:srgbClr val="0069AA"/>
                </a:solidFill>
                <a:latin typeface="Arial"/>
                <a:cs typeface="Arial"/>
              </a:rPr>
              <a:t>Санкт</a:t>
            </a:r>
            <a:r>
              <a:rPr dirty="0" sz="2600" spc="45">
                <a:solidFill>
                  <a:srgbClr val="0069AA"/>
                </a:solidFill>
                <a:latin typeface="Arial"/>
                <a:cs typeface="Arial"/>
              </a:rPr>
              <a:t>-</a:t>
            </a:r>
            <a:r>
              <a:rPr dirty="0" sz="2600" spc="45">
                <a:solidFill>
                  <a:srgbClr val="0069AA"/>
                </a:solidFill>
                <a:latin typeface="Arial"/>
                <a:cs typeface="Arial"/>
              </a:rPr>
              <a:t>Петербург</a:t>
            </a:r>
            <a:r>
              <a:rPr dirty="0" sz="2600" spc="45">
                <a:solidFill>
                  <a:srgbClr val="0069AA"/>
                </a:solidFill>
                <a:latin typeface="Arial"/>
                <a:cs typeface="Arial"/>
              </a:rPr>
              <a:t>,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2600" spc="-80">
                <a:solidFill>
                  <a:srgbClr val="0069AA"/>
                </a:solidFill>
                <a:latin typeface="Arial"/>
                <a:cs typeface="Arial"/>
              </a:rPr>
              <a:t>ул</a:t>
            </a:r>
            <a:r>
              <a:rPr dirty="0" sz="2600" spc="-80">
                <a:solidFill>
                  <a:srgbClr val="0069AA"/>
                </a:solidFill>
                <a:latin typeface="Arial"/>
                <a:cs typeface="Arial"/>
              </a:rPr>
              <a:t>. </a:t>
            </a:r>
            <a:r>
              <a:rPr dirty="0" sz="2600" spc="-25">
                <a:solidFill>
                  <a:srgbClr val="0069AA"/>
                </a:solidFill>
                <a:latin typeface="Arial"/>
                <a:cs typeface="Arial"/>
              </a:rPr>
              <a:t>Воздухоплавательная</a:t>
            </a:r>
            <a:r>
              <a:rPr dirty="0" sz="2600" spc="-25">
                <a:solidFill>
                  <a:srgbClr val="0069AA"/>
                </a:solidFill>
                <a:latin typeface="Arial"/>
                <a:cs typeface="Arial"/>
              </a:rPr>
              <a:t>, </a:t>
            </a:r>
            <a:r>
              <a:rPr dirty="0" sz="2600" spc="-65">
                <a:solidFill>
                  <a:srgbClr val="0069AA"/>
                </a:solidFill>
                <a:latin typeface="Arial"/>
                <a:cs typeface="Arial"/>
              </a:rPr>
              <a:t>д</a:t>
            </a:r>
            <a:r>
              <a:rPr dirty="0" sz="2600" spc="-65">
                <a:solidFill>
                  <a:srgbClr val="0069AA"/>
                </a:solidFill>
                <a:latin typeface="Arial"/>
                <a:cs typeface="Arial"/>
              </a:rPr>
              <a:t>. 19, </a:t>
            </a:r>
            <a:r>
              <a:rPr dirty="0" sz="2600" spc="-45">
                <a:solidFill>
                  <a:srgbClr val="0069AA"/>
                </a:solidFill>
                <a:latin typeface="Arial"/>
                <a:cs typeface="Arial"/>
              </a:rPr>
              <a:t>лит</a:t>
            </a:r>
            <a:r>
              <a:rPr dirty="0" sz="2600" spc="-45">
                <a:solidFill>
                  <a:srgbClr val="0069AA"/>
                </a:solidFill>
                <a:latin typeface="Arial"/>
                <a:cs typeface="Arial"/>
              </a:rPr>
              <a:t>.</a:t>
            </a:r>
            <a:r>
              <a:rPr dirty="0" sz="2600" spc="-60">
                <a:solidFill>
                  <a:srgbClr val="0069AA"/>
                </a:solidFill>
                <a:latin typeface="Arial"/>
                <a:cs typeface="Arial"/>
              </a:rPr>
              <a:t> </a:t>
            </a:r>
            <a:r>
              <a:rPr dirty="0" sz="2600" spc="-70">
                <a:solidFill>
                  <a:srgbClr val="0069AA"/>
                </a:solidFill>
                <a:latin typeface="Arial"/>
                <a:cs typeface="Arial"/>
              </a:rPr>
              <a:t>А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3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600" spc="-40">
                <a:solidFill>
                  <a:srgbClr val="0069AA"/>
                </a:solidFill>
                <a:latin typeface="Arial"/>
                <a:cs typeface="Arial"/>
              </a:rPr>
              <a:t>+7 </a:t>
            </a:r>
            <a:r>
              <a:rPr dirty="0" sz="2600" spc="-70">
                <a:solidFill>
                  <a:srgbClr val="0069AA"/>
                </a:solidFill>
                <a:latin typeface="Arial"/>
                <a:cs typeface="Arial"/>
              </a:rPr>
              <a:t>(812)</a:t>
            </a:r>
            <a:r>
              <a:rPr dirty="0" sz="2600" spc="-160">
                <a:solidFill>
                  <a:srgbClr val="0069AA"/>
                </a:solidFill>
                <a:latin typeface="Arial"/>
                <a:cs typeface="Arial"/>
              </a:rPr>
              <a:t> </a:t>
            </a:r>
            <a:r>
              <a:rPr dirty="0" sz="2600" spc="105">
                <a:solidFill>
                  <a:srgbClr val="0069AA"/>
                </a:solidFill>
                <a:latin typeface="Arial"/>
                <a:cs typeface="Arial"/>
              </a:rPr>
              <a:t>200-25-25</a:t>
            </a:r>
            <a:endParaRPr sz="2600">
              <a:latin typeface="Arial"/>
              <a:cs typeface="Arial"/>
            </a:endParaRPr>
          </a:p>
          <a:p>
            <a:pPr marL="12700" marR="2694940">
              <a:lnSpc>
                <a:spcPct val="249700"/>
              </a:lnSpc>
              <a:spcBef>
                <a:spcPts val="130"/>
              </a:spcBef>
            </a:pPr>
            <a:r>
              <a:rPr dirty="0" sz="2600" spc="-10">
                <a:solidFill>
                  <a:srgbClr val="0069AA"/>
                </a:solidFill>
                <a:latin typeface="Arial"/>
                <a:cs typeface="Arial"/>
                <a:hlinkClick r:id="rId2"/>
              </a:rPr>
              <a:t>info@okan.su </a:t>
            </a:r>
            <a:r>
              <a:rPr dirty="0" sz="2600" spc="-10">
                <a:solidFill>
                  <a:srgbClr val="0069AA"/>
                </a:solidFill>
                <a:latin typeface="Arial"/>
                <a:cs typeface="Arial"/>
              </a:rPr>
              <a:t> </a:t>
            </a:r>
            <a:r>
              <a:rPr dirty="0" sz="2600" spc="35">
                <a:solidFill>
                  <a:srgbClr val="0069AA"/>
                </a:solidFill>
                <a:latin typeface="Arial"/>
                <a:cs typeface="Arial"/>
              </a:rPr>
              <a:t>https:</a:t>
            </a:r>
            <a:r>
              <a:rPr dirty="0" sz="2600" spc="25">
                <a:solidFill>
                  <a:srgbClr val="0069AA"/>
                </a:solidFill>
                <a:latin typeface="Arial"/>
                <a:cs typeface="Arial"/>
              </a:rPr>
              <a:t>/</a:t>
            </a:r>
            <a:r>
              <a:rPr dirty="0" sz="2600" spc="285">
                <a:solidFill>
                  <a:srgbClr val="0069AA"/>
                </a:solidFill>
                <a:latin typeface="Arial"/>
                <a:cs typeface="Arial"/>
                <a:hlinkClick r:id="rId3"/>
              </a:rPr>
              <a:t>/ww</a:t>
            </a:r>
            <a:r>
              <a:rPr dirty="0" sz="2600" spc="275">
                <a:solidFill>
                  <a:srgbClr val="0069AA"/>
                </a:solidFill>
                <a:latin typeface="Arial"/>
                <a:cs typeface="Arial"/>
                <a:hlinkClick r:id="rId3"/>
              </a:rPr>
              <a:t>w</a:t>
            </a:r>
            <a:r>
              <a:rPr dirty="0" sz="2600" spc="25">
                <a:solidFill>
                  <a:srgbClr val="0069AA"/>
                </a:solidFill>
                <a:latin typeface="Arial"/>
                <a:cs typeface="Arial"/>
                <a:hlinkClick r:id="rId3"/>
              </a:rPr>
              <a:t>.o</a:t>
            </a:r>
            <a:r>
              <a:rPr dirty="0" sz="2600" spc="10">
                <a:solidFill>
                  <a:srgbClr val="0069AA"/>
                </a:solidFill>
                <a:latin typeface="Arial"/>
                <a:cs typeface="Arial"/>
                <a:hlinkClick r:id="rId3"/>
              </a:rPr>
              <a:t>k</a:t>
            </a:r>
            <a:r>
              <a:rPr dirty="0" sz="2600" spc="-25">
                <a:solidFill>
                  <a:srgbClr val="0069AA"/>
                </a:solidFill>
                <a:latin typeface="Arial"/>
                <a:cs typeface="Arial"/>
                <a:hlinkClick r:id="rId3"/>
              </a:rPr>
              <a:t>an.su</a:t>
            </a:r>
            <a:endParaRPr sz="2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039839" y="1388745"/>
            <a:ext cx="427355" cy="554990"/>
          </a:xfrm>
          <a:custGeom>
            <a:avLst/>
            <a:gdLst/>
            <a:ahLst/>
            <a:cxnLst/>
            <a:rect l="l" t="t" r="r" b="b"/>
            <a:pathLst>
              <a:path w="427355" h="554989">
                <a:moveTo>
                  <a:pt x="304698" y="533301"/>
                </a:moveTo>
                <a:lnTo>
                  <a:pt x="122161" y="533301"/>
                </a:lnTo>
                <a:lnTo>
                  <a:pt x="117386" y="538076"/>
                </a:lnTo>
                <a:lnTo>
                  <a:pt x="117386" y="549862"/>
                </a:lnTo>
                <a:lnTo>
                  <a:pt x="122161" y="554637"/>
                </a:lnTo>
                <a:lnTo>
                  <a:pt x="304698" y="554637"/>
                </a:lnTo>
                <a:lnTo>
                  <a:pt x="309473" y="549862"/>
                </a:lnTo>
                <a:lnTo>
                  <a:pt x="309473" y="538076"/>
                </a:lnTo>
                <a:lnTo>
                  <a:pt x="304698" y="533301"/>
                </a:lnTo>
                <a:close/>
              </a:path>
              <a:path w="427355" h="554989">
                <a:moveTo>
                  <a:pt x="201605" y="0"/>
                </a:moveTo>
                <a:lnTo>
                  <a:pt x="155269" y="7814"/>
                </a:lnTo>
                <a:lnTo>
                  <a:pt x="111940" y="25429"/>
                </a:lnTo>
                <a:lnTo>
                  <a:pt x="73297" y="52160"/>
                </a:lnTo>
                <a:lnTo>
                  <a:pt x="41016" y="87325"/>
                </a:lnTo>
                <a:lnTo>
                  <a:pt x="16776" y="130241"/>
                </a:lnTo>
                <a:lnTo>
                  <a:pt x="4197" y="170991"/>
                </a:lnTo>
                <a:lnTo>
                  <a:pt x="0" y="213426"/>
                </a:lnTo>
                <a:lnTo>
                  <a:pt x="2066" y="235424"/>
                </a:lnTo>
                <a:lnTo>
                  <a:pt x="18516" y="288341"/>
                </a:lnTo>
                <a:lnTo>
                  <a:pt x="48936" y="348411"/>
                </a:lnTo>
                <a:lnTo>
                  <a:pt x="84202" y="405219"/>
                </a:lnTo>
                <a:lnTo>
                  <a:pt x="122976" y="459692"/>
                </a:lnTo>
                <a:lnTo>
                  <a:pt x="158894" y="506377"/>
                </a:lnTo>
                <a:lnTo>
                  <a:pt x="180708" y="533301"/>
                </a:lnTo>
                <a:lnTo>
                  <a:pt x="246151" y="533301"/>
                </a:lnTo>
                <a:lnTo>
                  <a:pt x="210312" y="533212"/>
                </a:lnTo>
                <a:lnTo>
                  <a:pt x="207352" y="531866"/>
                </a:lnTo>
                <a:lnTo>
                  <a:pt x="175582" y="493115"/>
                </a:lnTo>
                <a:lnTo>
                  <a:pt x="140130" y="447010"/>
                </a:lnTo>
                <a:lnTo>
                  <a:pt x="102062" y="393513"/>
                </a:lnTo>
                <a:lnTo>
                  <a:pt x="67596" y="337995"/>
                </a:lnTo>
                <a:lnTo>
                  <a:pt x="38539" y="280940"/>
                </a:lnTo>
                <a:lnTo>
                  <a:pt x="23254" y="232900"/>
                </a:lnTo>
                <a:lnTo>
                  <a:pt x="21336" y="213426"/>
                </a:lnTo>
                <a:lnTo>
                  <a:pt x="26713" y="168206"/>
                </a:lnTo>
                <a:lnTo>
                  <a:pt x="42163" y="126325"/>
                </a:lnTo>
                <a:lnTo>
                  <a:pt x="66664" y="89327"/>
                </a:lnTo>
                <a:lnTo>
                  <a:pt x="99195" y="58758"/>
                </a:lnTo>
                <a:lnTo>
                  <a:pt x="138734" y="36160"/>
                </a:lnTo>
                <a:lnTo>
                  <a:pt x="175542" y="24880"/>
                </a:lnTo>
                <a:lnTo>
                  <a:pt x="213487" y="21120"/>
                </a:lnTo>
                <a:lnTo>
                  <a:pt x="302450" y="21120"/>
                </a:lnTo>
                <a:lnTo>
                  <a:pt x="300088" y="17999"/>
                </a:lnTo>
                <a:lnTo>
                  <a:pt x="296583" y="16500"/>
                </a:lnTo>
                <a:lnTo>
                  <a:pt x="249268" y="2667"/>
                </a:lnTo>
                <a:lnTo>
                  <a:pt x="201605" y="0"/>
                </a:lnTo>
                <a:close/>
              </a:path>
              <a:path w="427355" h="554989">
                <a:moveTo>
                  <a:pt x="357720" y="58410"/>
                </a:moveTo>
                <a:lnTo>
                  <a:pt x="350253" y="60378"/>
                </a:lnTo>
                <a:lnTo>
                  <a:pt x="347344" y="63274"/>
                </a:lnTo>
                <a:lnTo>
                  <a:pt x="345376" y="70742"/>
                </a:lnTo>
                <a:lnTo>
                  <a:pt x="346494" y="74704"/>
                </a:lnTo>
                <a:lnTo>
                  <a:pt x="349262" y="77384"/>
                </a:lnTo>
                <a:lnTo>
                  <a:pt x="373283" y="106688"/>
                </a:lnTo>
                <a:lnTo>
                  <a:pt x="390947" y="139804"/>
                </a:lnTo>
                <a:lnTo>
                  <a:pt x="401833" y="175721"/>
                </a:lnTo>
                <a:lnTo>
                  <a:pt x="405523" y="213426"/>
                </a:lnTo>
                <a:lnTo>
                  <a:pt x="403603" y="232900"/>
                </a:lnTo>
                <a:lnTo>
                  <a:pt x="388319" y="280940"/>
                </a:lnTo>
                <a:lnTo>
                  <a:pt x="359275" y="337995"/>
                </a:lnTo>
                <a:lnTo>
                  <a:pt x="324810" y="393513"/>
                </a:lnTo>
                <a:lnTo>
                  <a:pt x="286726" y="447016"/>
                </a:lnTo>
                <a:lnTo>
                  <a:pt x="251274" y="493117"/>
                </a:lnTo>
                <a:lnTo>
                  <a:pt x="221564" y="529529"/>
                </a:lnTo>
                <a:lnTo>
                  <a:pt x="216547" y="533212"/>
                </a:lnTo>
                <a:lnTo>
                  <a:pt x="246224" y="533212"/>
                </a:lnTo>
                <a:lnTo>
                  <a:pt x="285123" y="484492"/>
                </a:lnTo>
                <a:lnTo>
                  <a:pt x="323519" y="432654"/>
                </a:lnTo>
                <a:lnTo>
                  <a:pt x="360797" y="377099"/>
                </a:lnTo>
                <a:lnTo>
                  <a:pt x="394017" y="319039"/>
                </a:lnTo>
                <a:lnTo>
                  <a:pt x="418617" y="260418"/>
                </a:lnTo>
                <a:lnTo>
                  <a:pt x="426872" y="213426"/>
                </a:lnTo>
                <a:lnTo>
                  <a:pt x="422768" y="171537"/>
                </a:lnTo>
                <a:lnTo>
                  <a:pt x="410671" y="131638"/>
                </a:lnTo>
                <a:lnTo>
                  <a:pt x="391048" y="94854"/>
                </a:lnTo>
                <a:lnTo>
                  <a:pt x="364363" y="62309"/>
                </a:lnTo>
                <a:lnTo>
                  <a:pt x="361683" y="59528"/>
                </a:lnTo>
                <a:lnTo>
                  <a:pt x="357720" y="58410"/>
                </a:lnTo>
                <a:close/>
              </a:path>
              <a:path w="427355" h="554989">
                <a:moveTo>
                  <a:pt x="302450" y="21120"/>
                </a:moveTo>
                <a:lnTo>
                  <a:pt x="213487" y="21120"/>
                </a:lnTo>
                <a:lnTo>
                  <a:pt x="251431" y="24880"/>
                </a:lnTo>
                <a:lnTo>
                  <a:pt x="288239" y="36160"/>
                </a:lnTo>
                <a:lnTo>
                  <a:pt x="291757" y="37645"/>
                </a:lnTo>
                <a:lnTo>
                  <a:pt x="295795" y="37150"/>
                </a:lnTo>
                <a:lnTo>
                  <a:pt x="301891" y="32565"/>
                </a:lnTo>
                <a:lnTo>
                  <a:pt x="303479" y="28819"/>
                </a:lnTo>
                <a:lnTo>
                  <a:pt x="302539" y="21237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147765" y="1484497"/>
            <a:ext cx="212090" cy="213360"/>
          </a:xfrm>
          <a:custGeom>
            <a:avLst/>
            <a:gdLst/>
            <a:ahLst/>
            <a:cxnLst/>
            <a:rect l="l" t="t" r="r" b="b"/>
            <a:pathLst>
              <a:path w="212089" h="213360">
                <a:moveTo>
                  <a:pt x="111395" y="0"/>
                </a:moveTo>
                <a:lnTo>
                  <a:pt x="105503" y="0"/>
                </a:lnTo>
                <a:lnTo>
                  <a:pt x="69066" y="6400"/>
                </a:lnTo>
                <a:lnTo>
                  <a:pt x="37802" y="24225"/>
                </a:lnTo>
                <a:lnTo>
                  <a:pt x="14220" y="51413"/>
                </a:lnTo>
                <a:lnTo>
                  <a:pt x="829" y="85902"/>
                </a:lnTo>
                <a:lnTo>
                  <a:pt x="0" y="122887"/>
                </a:lnTo>
                <a:lnTo>
                  <a:pt x="11384" y="157025"/>
                </a:lnTo>
                <a:lnTo>
                  <a:pt x="33449" y="185454"/>
                </a:lnTo>
                <a:lnTo>
                  <a:pt x="64659" y="205308"/>
                </a:lnTo>
                <a:lnTo>
                  <a:pt x="100774" y="213347"/>
                </a:lnTo>
                <a:lnTo>
                  <a:pt x="136483" y="208849"/>
                </a:lnTo>
                <a:lnTo>
                  <a:pt x="168674" y="192758"/>
                </a:lnTo>
                <a:lnTo>
                  <a:pt x="169373" y="192026"/>
                </a:lnTo>
                <a:lnTo>
                  <a:pt x="101727" y="192026"/>
                </a:lnTo>
                <a:lnTo>
                  <a:pt x="72838" y="185610"/>
                </a:lnTo>
                <a:lnTo>
                  <a:pt x="47866" y="169721"/>
                </a:lnTo>
                <a:lnTo>
                  <a:pt x="30212" y="146973"/>
                </a:lnTo>
                <a:lnTo>
                  <a:pt x="21105" y="119659"/>
                </a:lnTo>
                <a:lnTo>
                  <a:pt x="21771" y="90068"/>
                </a:lnTo>
                <a:lnTo>
                  <a:pt x="32476" y="62480"/>
                </a:lnTo>
                <a:lnTo>
                  <a:pt x="51340" y="40730"/>
                </a:lnTo>
                <a:lnTo>
                  <a:pt x="76353" y="26469"/>
                </a:lnTo>
                <a:lnTo>
                  <a:pt x="105503" y="21348"/>
                </a:lnTo>
                <a:lnTo>
                  <a:pt x="111395" y="21348"/>
                </a:lnTo>
                <a:lnTo>
                  <a:pt x="116171" y="16573"/>
                </a:lnTo>
                <a:lnTo>
                  <a:pt x="116171" y="4775"/>
                </a:lnTo>
                <a:lnTo>
                  <a:pt x="111395" y="0"/>
                </a:lnTo>
                <a:close/>
              </a:path>
              <a:path w="212089" h="213360">
                <a:moveTo>
                  <a:pt x="174311" y="27381"/>
                </a:moveTo>
                <a:lnTo>
                  <a:pt x="166856" y="29324"/>
                </a:lnTo>
                <a:lnTo>
                  <a:pt x="163948" y="32232"/>
                </a:lnTo>
                <a:lnTo>
                  <a:pt x="161992" y="39700"/>
                </a:lnTo>
                <a:lnTo>
                  <a:pt x="163097" y="43675"/>
                </a:lnTo>
                <a:lnTo>
                  <a:pt x="165878" y="46354"/>
                </a:lnTo>
                <a:lnTo>
                  <a:pt x="182866" y="70581"/>
                </a:lnTo>
                <a:lnTo>
                  <a:pt x="190470" y="98348"/>
                </a:lnTo>
                <a:lnTo>
                  <a:pt x="188433" y="127068"/>
                </a:lnTo>
                <a:lnTo>
                  <a:pt x="176496" y="154152"/>
                </a:lnTo>
                <a:lnTo>
                  <a:pt x="156043" y="175546"/>
                </a:lnTo>
                <a:lnTo>
                  <a:pt x="130291" y="188421"/>
                </a:lnTo>
                <a:lnTo>
                  <a:pt x="101727" y="192026"/>
                </a:lnTo>
                <a:lnTo>
                  <a:pt x="169373" y="192026"/>
                </a:lnTo>
                <a:lnTo>
                  <a:pt x="194237" y="166014"/>
                </a:lnTo>
                <a:lnTo>
                  <a:pt x="209159" y="132163"/>
                </a:lnTo>
                <a:lnTo>
                  <a:pt x="211709" y="96262"/>
                </a:lnTo>
                <a:lnTo>
                  <a:pt x="202206" y="61547"/>
                </a:lnTo>
                <a:lnTo>
                  <a:pt x="180966" y="31254"/>
                </a:lnTo>
                <a:lnTo>
                  <a:pt x="178286" y="28486"/>
                </a:lnTo>
                <a:lnTo>
                  <a:pt x="174311" y="27381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933115" y="1836672"/>
            <a:ext cx="640715" cy="181610"/>
          </a:xfrm>
          <a:custGeom>
            <a:avLst/>
            <a:gdLst/>
            <a:ahLst/>
            <a:cxnLst/>
            <a:rect l="l" t="t" r="r" b="b"/>
            <a:pathLst>
              <a:path w="640714" h="181610">
                <a:moveTo>
                  <a:pt x="180647" y="0"/>
                </a:moveTo>
                <a:lnTo>
                  <a:pt x="98694" y="0"/>
                </a:lnTo>
                <a:lnTo>
                  <a:pt x="89925" y="1120"/>
                </a:lnTo>
                <a:lnTo>
                  <a:pt x="4016" y="134150"/>
                </a:lnTo>
                <a:lnTo>
                  <a:pt x="0" y="149734"/>
                </a:lnTo>
                <a:lnTo>
                  <a:pt x="1130" y="157697"/>
                </a:lnTo>
                <a:lnTo>
                  <a:pt x="33086" y="181432"/>
                </a:lnTo>
                <a:lnTo>
                  <a:pt x="607228" y="181432"/>
                </a:lnTo>
                <a:lnTo>
                  <a:pt x="638107" y="160185"/>
                </a:lnTo>
                <a:lnTo>
                  <a:pt x="28882" y="160185"/>
                </a:lnTo>
                <a:lnTo>
                  <a:pt x="24945" y="158026"/>
                </a:lnTo>
                <a:lnTo>
                  <a:pt x="20920" y="151396"/>
                </a:lnTo>
                <a:lnTo>
                  <a:pt x="20881" y="147624"/>
                </a:lnTo>
                <a:lnTo>
                  <a:pt x="22672" y="144551"/>
                </a:lnTo>
                <a:lnTo>
                  <a:pt x="88280" y="27165"/>
                </a:lnTo>
                <a:lnTo>
                  <a:pt x="90439" y="23482"/>
                </a:lnTo>
                <a:lnTo>
                  <a:pt x="94427" y="21259"/>
                </a:lnTo>
                <a:lnTo>
                  <a:pt x="180724" y="21259"/>
                </a:lnTo>
                <a:lnTo>
                  <a:pt x="185423" y="16560"/>
                </a:lnTo>
                <a:lnTo>
                  <a:pt x="185423" y="4775"/>
                </a:lnTo>
                <a:lnTo>
                  <a:pt x="180647" y="0"/>
                </a:lnTo>
                <a:close/>
              </a:path>
              <a:path w="640714" h="181610">
                <a:moveTo>
                  <a:pt x="573165" y="21259"/>
                </a:moveTo>
                <a:lnTo>
                  <a:pt x="545887" y="21259"/>
                </a:lnTo>
                <a:lnTo>
                  <a:pt x="549875" y="23482"/>
                </a:lnTo>
                <a:lnTo>
                  <a:pt x="552046" y="27165"/>
                </a:lnTo>
                <a:lnTo>
                  <a:pt x="617654" y="144551"/>
                </a:lnTo>
                <a:lnTo>
                  <a:pt x="619445" y="147624"/>
                </a:lnTo>
                <a:lnTo>
                  <a:pt x="619407" y="151396"/>
                </a:lnTo>
                <a:lnTo>
                  <a:pt x="617553" y="154419"/>
                </a:lnTo>
                <a:lnTo>
                  <a:pt x="615381" y="158026"/>
                </a:lnTo>
                <a:lnTo>
                  <a:pt x="611431" y="160185"/>
                </a:lnTo>
                <a:lnTo>
                  <a:pt x="638107" y="160185"/>
                </a:lnTo>
                <a:lnTo>
                  <a:pt x="639171" y="157697"/>
                </a:lnTo>
                <a:lnTo>
                  <a:pt x="640302" y="149734"/>
                </a:lnTo>
                <a:lnTo>
                  <a:pt x="639341" y="141745"/>
                </a:lnTo>
                <a:lnTo>
                  <a:pt x="636285" y="134150"/>
                </a:lnTo>
                <a:lnTo>
                  <a:pt x="573165" y="21259"/>
                </a:lnTo>
                <a:close/>
              </a:path>
              <a:path w="640714" h="181610">
                <a:moveTo>
                  <a:pt x="180724" y="21259"/>
                </a:moveTo>
                <a:lnTo>
                  <a:pt x="94427" y="21259"/>
                </a:lnTo>
                <a:lnTo>
                  <a:pt x="180647" y="21336"/>
                </a:lnTo>
                <a:close/>
              </a:path>
              <a:path w="640714" h="181610">
                <a:moveTo>
                  <a:pt x="541620" y="0"/>
                </a:moveTo>
                <a:lnTo>
                  <a:pt x="459666" y="0"/>
                </a:lnTo>
                <a:lnTo>
                  <a:pt x="454891" y="4775"/>
                </a:lnTo>
                <a:lnTo>
                  <a:pt x="454891" y="16560"/>
                </a:lnTo>
                <a:lnTo>
                  <a:pt x="459666" y="21336"/>
                </a:lnTo>
                <a:lnTo>
                  <a:pt x="573165" y="21259"/>
                </a:lnTo>
                <a:lnTo>
                  <a:pt x="570652" y="16763"/>
                </a:lnTo>
                <a:lnTo>
                  <a:pt x="565301" y="9735"/>
                </a:lnTo>
                <a:lnTo>
                  <a:pt x="558412" y="4443"/>
                </a:lnTo>
                <a:lnTo>
                  <a:pt x="550385" y="1120"/>
                </a:lnTo>
                <a:lnTo>
                  <a:pt x="541620" y="0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369182" y="1890034"/>
            <a:ext cx="97790" cy="44450"/>
          </a:xfrm>
          <a:custGeom>
            <a:avLst/>
            <a:gdLst/>
            <a:ahLst/>
            <a:cxnLst/>
            <a:rect l="l" t="t" r="r" b="b"/>
            <a:pathLst>
              <a:path w="97789" h="44450">
                <a:moveTo>
                  <a:pt x="92748" y="0"/>
                </a:moveTo>
                <a:lnTo>
                  <a:pt x="42062" y="0"/>
                </a:lnTo>
                <a:lnTo>
                  <a:pt x="40005" y="622"/>
                </a:lnTo>
                <a:lnTo>
                  <a:pt x="1320" y="26403"/>
                </a:lnTo>
                <a:lnTo>
                  <a:pt x="0" y="33045"/>
                </a:lnTo>
                <a:lnTo>
                  <a:pt x="6540" y="42837"/>
                </a:lnTo>
                <a:lnTo>
                  <a:pt x="13169" y="44170"/>
                </a:lnTo>
                <a:lnTo>
                  <a:pt x="47370" y="21348"/>
                </a:lnTo>
                <a:lnTo>
                  <a:pt x="92748" y="21348"/>
                </a:lnTo>
                <a:lnTo>
                  <a:pt x="97523" y="16573"/>
                </a:lnTo>
                <a:lnTo>
                  <a:pt x="97523" y="4775"/>
                </a:lnTo>
                <a:lnTo>
                  <a:pt x="92748" y="0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392004" y="1954065"/>
            <a:ext cx="107314" cy="21590"/>
          </a:xfrm>
          <a:custGeom>
            <a:avLst/>
            <a:gdLst/>
            <a:ahLst/>
            <a:cxnLst/>
            <a:rect l="l" t="t" r="r" b="b"/>
            <a:pathLst>
              <a:path w="107314" h="21589">
                <a:moveTo>
                  <a:pt x="101942" y="0"/>
                </a:moveTo>
                <a:lnTo>
                  <a:pt x="4775" y="0"/>
                </a:lnTo>
                <a:lnTo>
                  <a:pt x="0" y="4775"/>
                </a:lnTo>
                <a:lnTo>
                  <a:pt x="0" y="16560"/>
                </a:lnTo>
                <a:lnTo>
                  <a:pt x="4775" y="21348"/>
                </a:lnTo>
                <a:lnTo>
                  <a:pt x="101942" y="21348"/>
                </a:lnTo>
                <a:lnTo>
                  <a:pt x="106718" y="16560"/>
                </a:lnTo>
                <a:lnTo>
                  <a:pt x="106718" y="4775"/>
                </a:lnTo>
                <a:lnTo>
                  <a:pt x="101942" y="0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039838" y="1890038"/>
            <a:ext cx="97155" cy="43180"/>
          </a:xfrm>
          <a:custGeom>
            <a:avLst/>
            <a:gdLst/>
            <a:ahLst/>
            <a:cxnLst/>
            <a:rect l="l" t="t" r="r" b="b"/>
            <a:pathLst>
              <a:path w="97155" h="43180">
                <a:moveTo>
                  <a:pt x="55460" y="0"/>
                </a:moveTo>
                <a:lnTo>
                  <a:pt x="4775" y="0"/>
                </a:lnTo>
                <a:lnTo>
                  <a:pt x="0" y="4775"/>
                </a:lnTo>
                <a:lnTo>
                  <a:pt x="0" y="16548"/>
                </a:lnTo>
                <a:lnTo>
                  <a:pt x="4775" y="21336"/>
                </a:lnTo>
                <a:lnTo>
                  <a:pt x="50152" y="21336"/>
                </a:lnTo>
                <a:lnTo>
                  <a:pt x="81229" y="42049"/>
                </a:lnTo>
                <a:lnTo>
                  <a:pt x="83273" y="42671"/>
                </a:lnTo>
                <a:lnTo>
                  <a:pt x="85369" y="42684"/>
                </a:lnTo>
                <a:lnTo>
                  <a:pt x="90085" y="42671"/>
                </a:lnTo>
                <a:lnTo>
                  <a:pt x="94234" y="39611"/>
                </a:lnTo>
                <a:lnTo>
                  <a:pt x="96964" y="30606"/>
                </a:lnTo>
                <a:lnTo>
                  <a:pt x="95211" y="25742"/>
                </a:lnTo>
                <a:lnTo>
                  <a:pt x="57531" y="609"/>
                </a:lnTo>
                <a:lnTo>
                  <a:pt x="55460" y="0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007821" y="1954067"/>
            <a:ext cx="107314" cy="21590"/>
          </a:xfrm>
          <a:custGeom>
            <a:avLst/>
            <a:gdLst/>
            <a:ahLst/>
            <a:cxnLst/>
            <a:rect l="l" t="t" r="r" b="b"/>
            <a:pathLst>
              <a:path w="107314" h="21589">
                <a:moveTo>
                  <a:pt x="101942" y="0"/>
                </a:moveTo>
                <a:lnTo>
                  <a:pt x="4775" y="0"/>
                </a:lnTo>
                <a:lnTo>
                  <a:pt x="0" y="4775"/>
                </a:lnTo>
                <a:lnTo>
                  <a:pt x="0" y="16560"/>
                </a:lnTo>
                <a:lnTo>
                  <a:pt x="4775" y="21348"/>
                </a:lnTo>
                <a:lnTo>
                  <a:pt x="101942" y="21348"/>
                </a:lnTo>
                <a:lnTo>
                  <a:pt x="106718" y="16560"/>
                </a:lnTo>
                <a:lnTo>
                  <a:pt x="106718" y="4775"/>
                </a:lnTo>
                <a:lnTo>
                  <a:pt x="101942" y="0"/>
                </a:lnTo>
                <a:close/>
              </a:path>
            </a:pathLst>
          </a:custGeom>
          <a:solidFill>
            <a:srgbClr val="0069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2284031" y="6105476"/>
            <a:ext cx="6026150" cy="8928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005840" marR="5080" indent="-993775">
              <a:lnSpc>
                <a:spcPts val="3529"/>
              </a:lnSpc>
            </a:pPr>
            <a:r>
              <a:rPr dirty="0" sz="2950" spc="-20">
                <a:solidFill>
                  <a:srgbClr val="FFFFFF"/>
                </a:solidFill>
                <a:latin typeface="Arial"/>
                <a:cs typeface="Arial"/>
              </a:rPr>
              <a:t>ИНЖИНИРИНГОВАЯ </a:t>
            </a:r>
            <a:r>
              <a:rPr dirty="0" sz="2950" spc="20">
                <a:solidFill>
                  <a:srgbClr val="FFFFFF"/>
                </a:solidFill>
                <a:latin typeface="Arial"/>
                <a:cs typeface="Arial"/>
              </a:rPr>
              <a:t>КОМПАНИЯ  </a:t>
            </a:r>
            <a:r>
              <a:rPr dirty="0" sz="2950" spc="25">
                <a:solidFill>
                  <a:srgbClr val="FFFFFF"/>
                </a:solidFill>
                <a:latin typeface="Arial"/>
                <a:cs typeface="Arial"/>
              </a:rPr>
              <a:t>НОВОГО</a:t>
            </a:r>
            <a:r>
              <a:rPr dirty="0" sz="295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950" spc="5">
                <a:solidFill>
                  <a:srgbClr val="FFFFFF"/>
                </a:solidFill>
                <a:latin typeface="Arial"/>
                <a:cs typeface="Arial"/>
              </a:rPr>
              <a:t>ПОКОЛЕНИЯ</a:t>
            </a:r>
            <a:endParaRPr sz="2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69AA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2018-12-04T09:50:23Z</dcterms:created>
  <dcterms:modified xsi:type="dcterms:W3CDTF">2018-12-04T09:50:23Z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2018-12-04T00:00:00Z</vt:filetime>
  </property>
</Properties>
</file>